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59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06DDB7CE-7A65-4717-A706-F9A35B29E0D5}"/>
    <pc:docChg chg="undo modSld">
      <pc:chgData name="Wang QL" userId="520397e4cf4a652e" providerId="LiveId" clId="{06DDB7CE-7A65-4717-A706-F9A35B29E0D5}" dt="2019-06-25T10:56:32.573" v="71" actId="207"/>
      <pc:docMkLst>
        <pc:docMk/>
      </pc:docMkLst>
      <pc:sldChg chg="modSp">
        <pc:chgData name="Wang QL" userId="520397e4cf4a652e" providerId="LiveId" clId="{06DDB7CE-7A65-4717-A706-F9A35B29E0D5}" dt="2019-06-25T10:56:32.573" v="71" actId="207"/>
        <pc:sldMkLst>
          <pc:docMk/>
          <pc:sldMk cId="106368848" sldId="256"/>
        </pc:sldMkLst>
        <pc:spChg chg="mod">
          <ac:chgData name="Wang QL" userId="520397e4cf4a652e" providerId="LiveId" clId="{06DDB7CE-7A65-4717-A706-F9A35B29E0D5}" dt="2019-06-25T10:56:21.753" v="69" actId="207"/>
          <ac:spMkLst>
            <pc:docMk/>
            <pc:sldMk cId="106368848" sldId="256"/>
            <ac:spMk id="16" creationId="{C699EF7E-DD08-4330-9B65-20DA9019C8F3}"/>
          </ac:spMkLst>
        </pc:spChg>
        <pc:spChg chg="mod">
          <ac:chgData name="Wang QL" userId="520397e4cf4a652e" providerId="LiveId" clId="{06DDB7CE-7A65-4717-A706-F9A35B29E0D5}" dt="2019-06-25T10:56:32.573" v="71" actId="207"/>
          <ac:spMkLst>
            <pc:docMk/>
            <pc:sldMk cId="106368848" sldId="256"/>
            <ac:spMk id="23" creationId="{01E14A94-5BB0-43C5-B40F-66202D3A38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22363"/>
            <a:ext cx="7955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602038"/>
            <a:ext cx="7019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3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5125"/>
            <a:ext cx="201822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5125"/>
            <a:ext cx="593768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9740"/>
            <a:ext cx="80729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89465"/>
            <a:ext cx="8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5127"/>
            <a:ext cx="807291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81163"/>
            <a:ext cx="3959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05075"/>
            <a:ext cx="395967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81163"/>
            <a:ext cx="39791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05075"/>
            <a:ext cx="39791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0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8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3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7427"/>
            <a:ext cx="47384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7427"/>
            <a:ext cx="47384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5127"/>
            <a:ext cx="807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56352"/>
            <a:ext cx="3158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DC12AE0-EF47-4829-AA0B-60D9FD4A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6" y="166906"/>
            <a:ext cx="2680090" cy="2583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7B1327-54D8-4370-A0C2-0F601E8B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166908"/>
            <a:ext cx="2675492" cy="2583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C8F608-1694-4D8F-922A-D00A7282F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86" y="166906"/>
            <a:ext cx="2680090" cy="25835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99EF7E-DD08-4330-9B65-20DA9019C8F3}"/>
              </a:ext>
            </a:extLst>
          </p:cNvPr>
          <p:cNvSpPr/>
          <p:nvPr/>
        </p:nvSpPr>
        <p:spPr>
          <a:xfrm>
            <a:off x="640286" y="6082721"/>
            <a:ext cx="8719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反复</a:t>
            </a:r>
            <a:r>
              <a:rPr lang="zh-CN" altLang="en-US" dirty="0">
                <a:solidFill>
                  <a:srgbClr val="0070C0"/>
                </a:solidFill>
              </a:rPr>
              <a:t>咳嗽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咳痰</a:t>
            </a:r>
            <a:r>
              <a:rPr lang="zh-CN" altLang="en-US" dirty="0"/>
              <a:t>伴</a:t>
            </a:r>
            <a:r>
              <a:rPr lang="zh-CN" altLang="en-US" dirty="0">
                <a:solidFill>
                  <a:srgbClr val="FF0000"/>
                </a:solidFill>
              </a:rPr>
              <a:t>右胸</a:t>
            </a:r>
            <a:r>
              <a:rPr lang="zh-CN" altLang="en-US" dirty="0">
                <a:solidFill>
                  <a:srgbClr val="0070C0"/>
                </a:solidFill>
              </a:rPr>
              <a:t>痛</a:t>
            </a:r>
            <a:r>
              <a:rPr lang="zh-CN" altLang="en-US" dirty="0"/>
              <a:t>半年，加重1月。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sputum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chest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half a year, aggravated by one month.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7008C4-DEA3-422A-94C4-61A39B187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6" y="3514032"/>
            <a:ext cx="2682000" cy="25547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0E3A5C-8D04-401B-9BFC-D465EC5F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66" y="3511863"/>
            <a:ext cx="2682000" cy="255905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7F5BB-0791-4327-B479-786E191E5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4" y="3514032"/>
            <a:ext cx="2682000" cy="25547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E14A94-5BB0-43C5-B40F-66202D3A3800}"/>
              </a:ext>
            </a:extLst>
          </p:cNvPr>
          <p:cNvSpPr/>
          <p:nvPr/>
        </p:nvSpPr>
        <p:spPr>
          <a:xfrm>
            <a:off x="640286" y="2762260"/>
            <a:ext cx="8780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院外检查</a:t>
            </a:r>
            <a:r>
              <a:rPr lang="zh-CN" altLang="en-US" dirty="0">
                <a:solidFill>
                  <a:srgbClr val="FF0000"/>
                </a:solidFill>
              </a:rPr>
              <a:t>右下肺</a:t>
            </a:r>
            <a:r>
              <a:rPr lang="zh-CN" altLang="en-US" dirty="0">
                <a:solidFill>
                  <a:srgbClr val="0070C0"/>
                </a:solidFill>
              </a:rPr>
              <a:t>阴影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伴咯血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天。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examined by another hospital,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lower lung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hemoptysis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 days.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65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2019-06-25T07:30:58Z</dcterms:created>
  <dcterms:modified xsi:type="dcterms:W3CDTF">2019-06-25T10:56:34Z</dcterms:modified>
</cp:coreProperties>
</file>