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A1D7B0C5-97D5-4E53-98DE-6A9FE02CA961}"/>
    <pc:docChg chg="undo modSld">
      <pc:chgData name="Wang QL" userId="520397e4cf4a652e" providerId="LiveId" clId="{A1D7B0C5-97D5-4E53-98DE-6A9FE02CA961}" dt="2019-05-21T13:21:29.084" v="9" actId="255"/>
      <pc:docMkLst>
        <pc:docMk/>
      </pc:docMkLst>
      <pc:sldChg chg="modSp">
        <pc:chgData name="Wang QL" userId="520397e4cf4a652e" providerId="LiveId" clId="{A1D7B0C5-97D5-4E53-98DE-6A9FE02CA961}" dt="2019-05-21T13:21:29.084" v="9" actId="255"/>
        <pc:sldMkLst>
          <pc:docMk/>
          <pc:sldMk cId="1048096589" sldId="256"/>
        </pc:sldMkLst>
        <pc:spChg chg="mod">
          <ac:chgData name="Wang QL" userId="520397e4cf4a652e" providerId="LiveId" clId="{A1D7B0C5-97D5-4E53-98DE-6A9FE02CA961}" dt="2019-05-21T13:21:28.502" v="8" actId="25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A1D7B0C5-97D5-4E53-98DE-6A9FE02CA961}" dt="2019-05-21T13:21:29.084" v="9" actId="255"/>
          <ac:spMkLst>
            <pc:docMk/>
            <pc:sldMk cId="1048096589" sldId="256"/>
            <ac:spMk id="21" creationId="{00000000-0000-0000-0000-000000000000}"/>
          </ac:spMkLst>
        </pc:spChg>
        <pc:spChg chg="mod">
          <ac:chgData name="Wang QL" userId="520397e4cf4a652e" providerId="LiveId" clId="{A1D7B0C5-97D5-4E53-98DE-6A9FE02CA961}" dt="2019-05-21T13:21:27.910" v="7" actId="255"/>
          <ac:spMkLst>
            <pc:docMk/>
            <pc:sldMk cId="1048096589" sldId="256"/>
            <ac:spMk id="22" creationId="{00000000-0000-0000-0000-000000000000}"/>
          </ac:spMkLst>
        </pc:spChg>
        <pc:cxnChg chg="mod">
          <ac:chgData name="Wang QL" userId="520397e4cf4a652e" providerId="LiveId" clId="{A1D7B0C5-97D5-4E53-98DE-6A9FE02CA961}" dt="2019-05-21T13:21:29.084" v="9" actId="25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A1D7B0C5-97D5-4E53-98DE-6A9FE02CA961}" dt="2019-05-21T13:21:28.502" v="8" actId="25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A1D7B0C5-97D5-4E53-98DE-6A9FE02CA961}" dt="2019-05-21T13:21:27.910" v="7" actId="255"/>
          <ac:cxnSpMkLst>
            <pc:docMk/>
            <pc:sldMk cId="1048096589" sldId="256"/>
            <ac:cxnSpMk id="36" creationId="{00000000-0000-0000-0000-000000000000}"/>
          </ac:cxnSpMkLst>
        </pc:cxnChg>
      </pc:sldChg>
    </pc:docChg>
  </pc:docChgLst>
  <pc:docChgLst>
    <pc:chgData name="Wang QL" userId="520397e4cf4a652e" providerId="LiveId" clId="{EE50E229-2088-4D54-8828-BC0F26A2FD15}"/>
    <pc:docChg chg="undo custSel modSld">
      <pc:chgData name="Wang QL" userId="520397e4cf4a652e" providerId="LiveId" clId="{EE50E229-2088-4D54-8828-BC0F26A2FD15}" dt="2019-05-19T12:45:37.625" v="158" actId="1076"/>
      <pc:docMkLst>
        <pc:docMk/>
      </pc:docMkLst>
      <pc:sldChg chg="addSp delSp modSp">
        <pc:chgData name="Wang QL" userId="520397e4cf4a652e" providerId="LiveId" clId="{EE50E229-2088-4D54-8828-BC0F26A2FD15}" dt="2019-05-19T12:45:37.625" v="158" actId="1076"/>
        <pc:sldMkLst>
          <pc:docMk/>
          <pc:sldMk cId="1048096589" sldId="256"/>
        </pc:sldMkLst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3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8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43" creationId="{00000000-0000-0000-0000-000000000000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4" creationId="{437CD48E-5704-4875-91CF-52B0435BBCAA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5" creationId="{E7389A9F-5211-400B-959A-C9F97A848BA2}"/>
          </ac:spMkLst>
        </pc:spChg>
        <pc:spChg chg="add mod">
          <ac:chgData name="Wang QL" userId="520397e4cf4a652e" providerId="LiveId" clId="{EE50E229-2088-4D54-8828-BC0F26A2FD15}" dt="2019-05-19T12:33:04.091" v="73" actId="1076"/>
          <ac:spMkLst>
            <pc:docMk/>
            <pc:sldMk cId="1048096589" sldId="256"/>
            <ac:spMk id="46" creationId="{A1614C26-CD0C-44D3-BC65-636EEBC36327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59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0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1" creationId="{00000000-0000-0000-0000-000000000000}"/>
          </ac:spMkLst>
        </pc:spChg>
        <pc:spChg chg="add del mod">
          <ac:chgData name="Wang QL" userId="520397e4cf4a652e" providerId="LiveId" clId="{EE50E229-2088-4D54-8828-BC0F26A2FD15}" dt="2019-05-19T12:43:33.627" v="140" actId="478"/>
          <ac:spMkLst>
            <pc:docMk/>
            <pc:sldMk cId="1048096589" sldId="256"/>
            <ac:spMk id="65" creationId="{526EB626-B515-43C0-B5EF-4DEB3E71C128}"/>
          </ac:spMkLst>
        </pc:s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5" creationId="{00000000-0000-0000-0000-000000000000}"/>
          </ac:grpSpMkLst>
        </pc:gr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7" creationId="{00000000-0000-0000-0000-000000000000}"/>
          </ac:grpSpMkLst>
        </pc:grp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4:04.855" v="78" actId="478"/>
          <ac:picMkLst>
            <pc:docMk/>
            <pc:sldMk cId="1048096589" sldId="256"/>
            <ac:picMk id="8" creationId="{DF2BB9E6-F63D-4E51-86A9-1B4B2A8DC39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3" creationId="{00000000-0000-0000-0000-000000000000}"/>
          </ac:picMkLst>
        </pc:picChg>
        <pc:picChg chg="add mod">
          <ac:chgData name="Wang QL" userId="520397e4cf4a652e" providerId="LiveId" clId="{EE50E229-2088-4D54-8828-BC0F26A2FD15}" dt="2019-05-19T12:43:18.544" v="136" actId="1076"/>
          <ac:picMkLst>
            <pc:docMk/>
            <pc:sldMk cId="1048096589" sldId="256"/>
            <ac:picMk id="14" creationId="{32B8CDC5-DE87-4106-8DBD-81EBF548B4E4}"/>
          </ac:picMkLst>
        </pc:picChg>
        <pc:picChg chg="add mod">
          <ac:chgData name="Wang QL" userId="520397e4cf4a652e" providerId="LiveId" clId="{EE50E229-2088-4D54-8828-BC0F26A2FD15}" dt="2019-05-19T12:44:09.150" v="149" actId="1076"/>
          <ac:picMkLst>
            <pc:docMk/>
            <pc:sldMk cId="1048096589" sldId="256"/>
            <ac:picMk id="18" creationId="{8049A3A4-68CB-433A-AAE4-97411EEE53A5}"/>
          </ac:picMkLst>
        </pc:picChg>
        <pc:picChg chg="add del mod">
          <ac:chgData name="Wang QL" userId="520397e4cf4a652e" providerId="LiveId" clId="{EE50E229-2088-4D54-8828-BC0F26A2FD15}" dt="2019-05-19T12:35:07.993" v="90" actId="478"/>
          <ac:picMkLst>
            <pc:docMk/>
            <pc:sldMk cId="1048096589" sldId="256"/>
            <ac:picMk id="20" creationId="{D2C99B84-6F8D-4A68-B370-C1F49ECBC980}"/>
          </ac:picMkLst>
        </pc:picChg>
        <pc:picChg chg="add mod">
          <ac:chgData name="Wang QL" userId="520397e4cf4a652e" providerId="LiveId" clId="{EE50E229-2088-4D54-8828-BC0F26A2FD15}" dt="2019-05-19T12:44:10.778" v="150" actId="1076"/>
          <ac:picMkLst>
            <pc:docMk/>
            <pc:sldMk cId="1048096589" sldId="256"/>
            <ac:picMk id="28" creationId="{AD594DBE-A10D-4B3E-BE33-BD16FE424E0D}"/>
          </ac:picMkLst>
        </pc:picChg>
        <pc:picChg chg="add mod">
          <ac:chgData name="Wang QL" userId="520397e4cf4a652e" providerId="LiveId" clId="{EE50E229-2088-4D54-8828-BC0F26A2FD15}" dt="2019-05-19T12:44:04.146" v="148" actId="1076"/>
          <ac:picMkLst>
            <pc:docMk/>
            <pc:sldMk cId="1048096589" sldId="256"/>
            <ac:picMk id="32" creationId="{72846248-91D4-4276-ABA7-2B85D28F005D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39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0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2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6:20.104" v="106" actId="478"/>
          <ac:picMkLst>
            <pc:docMk/>
            <pc:sldMk cId="1048096589" sldId="256"/>
            <ac:picMk id="47" creationId="{3FA73BA9-B3AB-4C06-8CC6-17E53292CD6F}"/>
          </ac:picMkLst>
        </pc:picChg>
        <pc:picChg chg="add del mod">
          <ac:chgData name="Wang QL" userId="520397e4cf4a652e" providerId="LiveId" clId="{EE50E229-2088-4D54-8828-BC0F26A2FD15}" dt="2019-05-19T12:36:19.155" v="105" actId="478"/>
          <ac:picMkLst>
            <pc:docMk/>
            <pc:sldMk cId="1048096589" sldId="256"/>
            <ac:picMk id="51" creationId="{8BA0F443-E99A-4425-8311-50AAA178805E}"/>
          </ac:picMkLst>
        </pc:picChg>
        <pc:picChg chg="add mod">
          <ac:chgData name="Wang QL" userId="520397e4cf4a652e" providerId="LiveId" clId="{EE50E229-2088-4D54-8828-BC0F26A2FD15}" dt="2019-05-19T12:44:34.377" v="153" actId="1076"/>
          <ac:picMkLst>
            <pc:docMk/>
            <pc:sldMk cId="1048096589" sldId="256"/>
            <ac:picMk id="53" creationId="{ADE8D3F4-DCA0-462A-BC2C-BFFB189B61D5}"/>
          </ac:picMkLst>
        </pc:picChg>
        <pc:picChg chg="add mod">
          <ac:chgData name="Wang QL" userId="520397e4cf4a652e" providerId="LiveId" clId="{EE50E229-2088-4D54-8828-BC0F26A2FD15}" dt="2019-05-19T12:44:13.077" v="151" actId="1076"/>
          <ac:picMkLst>
            <pc:docMk/>
            <pc:sldMk cId="1048096589" sldId="256"/>
            <ac:picMk id="57" creationId="{CFA3E775-9C50-404C-98AD-20CF6E1FEEC5}"/>
          </ac:picMkLst>
        </pc:picChg>
        <pc:picChg chg="add mod">
          <ac:chgData name="Wang QL" userId="520397e4cf4a652e" providerId="LiveId" clId="{EE50E229-2088-4D54-8828-BC0F26A2FD15}" dt="2019-05-19T12:44:16.082" v="152" actId="1076"/>
          <ac:picMkLst>
            <pc:docMk/>
            <pc:sldMk cId="1048096589" sldId="256"/>
            <ac:picMk id="62" creationId="{3EF2FC21-146D-4BBB-90A9-A9B796835BDA}"/>
          </ac:picMkLst>
        </pc:picChg>
        <pc:picChg chg="add del mod">
          <ac:chgData name="Wang QL" userId="520397e4cf4a652e" providerId="LiveId" clId="{EE50E229-2088-4D54-8828-BC0F26A2FD15}" dt="2019-05-19T12:45:16.658" v="156" actId="478"/>
          <ac:picMkLst>
            <pc:docMk/>
            <pc:sldMk cId="1048096589" sldId="256"/>
            <ac:picMk id="64" creationId="{9753F0EB-CA55-4A7F-B069-760C9D7506E9}"/>
          </ac:picMkLst>
        </pc:picChg>
        <pc:picChg chg="add mod">
          <ac:chgData name="Wang QL" userId="520397e4cf4a652e" providerId="LiveId" clId="{EE50E229-2088-4D54-8828-BC0F26A2FD15}" dt="2019-05-19T12:45:37.625" v="158" actId="107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10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7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6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8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5" creationId="{00000000-0000-0000-0000-000000000000}"/>
          </ac:cxnSpMkLst>
        </pc:cxnChg>
      </pc:sldChg>
    </pc:docChg>
  </pc:docChgLst>
  <pc:docChgLst>
    <pc:chgData name="Wang QL" userId="520397e4cf4a652e" providerId="LiveId" clId="{210142EE-AB38-4845-8FC8-A8B28D947F88}"/>
    <pc:docChg chg="undo modSld">
      <pc:chgData name="Wang QL" userId="520397e4cf4a652e" providerId="LiveId" clId="{210142EE-AB38-4845-8FC8-A8B28D947F88}" dt="2019-06-05T07:30:08.137" v="47" actId="1076"/>
      <pc:docMkLst>
        <pc:docMk/>
      </pc:docMkLst>
      <pc:sldChg chg="addSp delSp modSp">
        <pc:chgData name="Wang QL" userId="520397e4cf4a652e" providerId="LiveId" clId="{210142EE-AB38-4845-8FC8-A8B28D947F88}" dt="2019-06-05T07:30:08.137" v="47" actId="1076"/>
        <pc:sldMkLst>
          <pc:docMk/>
          <pc:sldMk cId="1048096589" sldId="256"/>
        </pc:sldMkLst>
        <pc:spChg chg="add mod">
          <ac:chgData name="Wang QL" userId="520397e4cf4a652e" providerId="LiveId" clId="{210142EE-AB38-4845-8FC8-A8B28D947F88}" dt="2019-06-05T07:27:27.851" v="12"/>
          <ac:spMkLst>
            <pc:docMk/>
            <pc:sldMk cId="1048096589" sldId="256"/>
            <ac:spMk id="50" creationId="{BD2CAA11-EB0A-4AC4-8419-0251B890CA09}"/>
          </ac:spMkLst>
        </pc:spChg>
        <pc:spChg chg="add mod">
          <ac:chgData name="Wang QL" userId="520397e4cf4a652e" providerId="LiveId" clId="{210142EE-AB38-4845-8FC8-A8B28D947F88}" dt="2019-06-05T07:26:47.082" v="11" actId="1036"/>
          <ac:spMkLst>
            <pc:docMk/>
            <pc:sldMk cId="1048096589" sldId="256"/>
            <ac:spMk id="56" creationId="{BF232A4A-D142-4A29-BC36-F94F5412D372}"/>
          </ac:spMkLst>
        </pc:spChg>
        <pc:spChg chg="add mod">
          <ac:chgData name="Wang QL" userId="520397e4cf4a652e" providerId="LiveId" clId="{210142EE-AB38-4845-8FC8-A8B28D947F88}" dt="2019-06-05T07:27:45.420" v="20" actId="14100"/>
          <ac:spMkLst>
            <pc:docMk/>
            <pc:sldMk cId="1048096589" sldId="256"/>
            <ac:spMk id="63" creationId="{5DB1862E-7B2B-46F9-B8B9-D0C3AB2B46BC}"/>
          </ac:spMkLst>
        </pc:spChg>
        <pc:spChg chg="add mod">
          <ac:chgData name="Wang QL" userId="520397e4cf4a652e" providerId="LiveId" clId="{210142EE-AB38-4845-8FC8-A8B28D947F88}" dt="2019-06-05T07:27:52.091" v="22" actId="1076"/>
          <ac:spMkLst>
            <pc:docMk/>
            <pc:sldMk cId="1048096589" sldId="256"/>
            <ac:spMk id="64" creationId="{8578B0B3-00B5-46DD-808C-023397D826F1}"/>
          </ac:spMkLst>
        </pc:spChg>
        <pc:spChg chg="add mod">
          <ac:chgData name="Wang QL" userId="520397e4cf4a652e" providerId="LiveId" clId="{210142EE-AB38-4845-8FC8-A8B28D947F88}" dt="2019-06-05T07:28:27.018" v="28" actId="14100"/>
          <ac:spMkLst>
            <pc:docMk/>
            <pc:sldMk cId="1048096589" sldId="256"/>
            <ac:spMk id="65" creationId="{8152C65D-3B9B-49D3-93E8-213A94C6950C}"/>
          </ac:spMkLst>
        </pc:spChg>
        <pc:spChg chg="add mod">
          <ac:chgData name="Wang QL" userId="520397e4cf4a652e" providerId="LiveId" clId="{210142EE-AB38-4845-8FC8-A8B28D947F88}" dt="2019-06-05T07:28:55.374" v="40" actId="1036"/>
          <ac:spMkLst>
            <pc:docMk/>
            <pc:sldMk cId="1048096589" sldId="256"/>
            <ac:spMk id="66" creationId="{5B5A48E6-51DE-48A4-946F-04DD174D301F}"/>
          </ac:spMkLst>
        </pc:spChg>
        <pc:spChg chg="add mod">
          <ac:chgData name="Wang QL" userId="520397e4cf4a652e" providerId="LiveId" clId="{210142EE-AB38-4845-8FC8-A8B28D947F88}" dt="2019-06-05T07:29:55.154" v="43" actId="14100"/>
          <ac:spMkLst>
            <pc:docMk/>
            <pc:sldMk cId="1048096589" sldId="256"/>
            <ac:spMk id="68" creationId="{802BB6DC-2991-4907-A6D0-6B609999DAC7}"/>
          </ac:spMkLst>
        </pc:spChg>
        <pc:spChg chg="add mod">
          <ac:chgData name="Wang QL" userId="520397e4cf4a652e" providerId="LiveId" clId="{210142EE-AB38-4845-8FC8-A8B28D947F88}" dt="2019-06-05T07:30:08.137" v="47" actId="1076"/>
          <ac:spMkLst>
            <pc:docMk/>
            <pc:sldMk cId="1048096589" sldId="256"/>
            <ac:spMk id="69" creationId="{A9C5ADE9-458F-4F0E-9551-04975DF8DFEC}"/>
          </ac:spMkLst>
        </pc:spChg>
        <pc:picChg chg="mod">
          <ac:chgData name="Wang QL" userId="520397e4cf4a652e" providerId="LiveId" clId="{210142EE-AB38-4845-8FC8-A8B28D947F88}" dt="2019-06-05T07:26:24.492" v="2" actId="1076"/>
          <ac:picMkLst>
            <pc:docMk/>
            <pc:sldMk cId="1048096589" sldId="256"/>
            <ac:picMk id="4" creationId="{00000000-0000-0000-0000-000000000000}"/>
          </ac:picMkLst>
        </pc:picChg>
        <pc:picChg chg="mod">
          <ac:chgData name="Wang QL" userId="520397e4cf4a652e" providerId="LiveId" clId="{210142EE-AB38-4845-8FC8-A8B28D947F88}" dt="2019-06-05T07:28:39.922" v="35" actId="1076"/>
          <ac:picMkLst>
            <pc:docMk/>
            <pc:sldMk cId="1048096589" sldId="256"/>
            <ac:picMk id="14" creationId="{32B8CDC5-DE87-4106-8DBD-81EBF548B4E4}"/>
          </ac:picMkLst>
        </pc:picChg>
        <pc:picChg chg="mod">
          <ac:chgData name="Wang QL" userId="520397e4cf4a652e" providerId="LiveId" clId="{210142EE-AB38-4845-8FC8-A8B28D947F88}" dt="2019-06-05T07:28:37.300" v="32" actId="1076"/>
          <ac:picMkLst>
            <pc:docMk/>
            <pc:sldMk cId="1048096589" sldId="256"/>
            <ac:picMk id="18" creationId="{8049A3A4-68CB-433A-AAE4-97411EEE53A5}"/>
          </ac:picMkLst>
        </pc:picChg>
        <pc:picChg chg="add del">
          <ac:chgData name="Wang QL" userId="520397e4cf4a652e" providerId="LiveId" clId="{210142EE-AB38-4845-8FC8-A8B28D947F88}" dt="2019-06-05T07:27:32.602" v="14"/>
          <ac:picMkLst>
            <pc:docMk/>
            <pc:sldMk cId="1048096589" sldId="256"/>
            <ac:picMk id="58" creationId="{447955AD-68C3-4924-B3BC-88567FF181EF}"/>
          </ac:picMkLst>
        </pc:picChg>
        <pc:picChg chg="mod">
          <ac:chgData name="Wang QL" userId="520397e4cf4a652e" providerId="LiveId" clId="{210142EE-AB38-4845-8FC8-A8B28D947F88}" dt="2019-06-05T07:29:58.455" v="46" actId="107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6" creationId="{00000000-0000-0000-0000-000000000000}"/>
          </ac:cxnSpMkLst>
        </pc:cxnChg>
      </pc:sldChg>
    </pc:docChg>
  </pc:docChgLst>
  <pc:docChgLst>
    <pc:chgData name="Wang QL" userId="520397e4cf4a652e" providerId="LiveId" clId="{E7171258-46F4-436E-859F-5C01E3FF67AD}"/>
    <pc:docChg chg="modSld">
      <pc:chgData name="Wang QL" userId="520397e4cf4a652e" providerId="LiveId" clId="{E7171258-46F4-436E-859F-5C01E3FF67AD}" dt="2019-07-17T03:22:28.240" v="27"/>
      <pc:docMkLst>
        <pc:docMk/>
      </pc:docMkLst>
      <pc:sldChg chg="addSp delSp modSp">
        <pc:chgData name="Wang QL" userId="520397e4cf4a652e" providerId="LiveId" clId="{E7171258-46F4-436E-859F-5C01E3FF67AD}" dt="2019-07-17T03:22:28.240" v="27"/>
        <pc:sldMkLst>
          <pc:docMk/>
          <pc:sldMk cId="1048096589" sldId="256"/>
        </pc:sldMkLst>
        <pc:spChg chg="mod topLvl">
          <ac:chgData name="Wang QL" userId="520397e4cf4a652e" providerId="LiveId" clId="{E7171258-46F4-436E-859F-5C01E3FF67AD}" dt="2019-07-17T03:22:28.240" v="27"/>
          <ac:spMkLst>
            <pc:docMk/>
            <pc:sldMk cId="1048096589" sldId="256"/>
            <ac:spMk id="21" creationId="{00000000-0000-0000-0000-000000000000}"/>
          </ac:spMkLst>
        </pc:spChg>
        <pc:spChg chg="mod topLvl">
          <ac:chgData name="Wang QL" userId="520397e4cf4a652e" providerId="LiveId" clId="{E7171258-46F4-436E-859F-5C01E3FF67AD}" dt="2019-07-17T03:22:20.771" v="2" actId="165"/>
          <ac:spMkLst>
            <pc:docMk/>
            <pc:sldMk cId="1048096589" sldId="256"/>
            <ac:spMk id="22" creationId="{00000000-0000-0000-0000-000000000000}"/>
          </ac:spMkLst>
        </pc:spChg>
        <pc:grpChg chg="mod topLvl">
          <ac:chgData name="Wang QL" userId="520397e4cf4a652e" providerId="LiveId" clId="{E7171258-46F4-436E-859F-5C01E3FF67AD}" dt="2019-07-17T03:22:20.771" v="2" actId="165"/>
          <ac:grpSpMkLst>
            <pc:docMk/>
            <pc:sldMk cId="1048096589" sldId="256"/>
            <ac:grpSpMk id="3" creationId="{00000000-0000-0000-0000-000000000000}"/>
          </ac:grpSpMkLst>
        </pc:grpChg>
        <pc:grpChg chg="add del mod">
          <ac:chgData name="Wang QL" userId="520397e4cf4a652e" providerId="LiveId" clId="{E7171258-46F4-436E-859F-5C01E3FF67AD}" dt="2019-07-17T03:22:21.180" v="3" actId="165"/>
          <ac:grpSpMkLst>
            <pc:docMk/>
            <pc:sldMk cId="1048096589" sldId="256"/>
            <ac:grpSpMk id="5" creationId="{00000000-0000-0000-0000-000000000000}"/>
          </ac:grpSpMkLst>
        </pc:grpChg>
        <pc:grpChg chg="add del mod">
          <ac:chgData name="Wang QL" userId="520397e4cf4a652e" providerId="LiveId" clId="{E7171258-46F4-436E-859F-5C01E3FF67AD}" dt="2019-07-17T03:22:20.771" v="2" actId="165"/>
          <ac:grpSpMkLst>
            <pc:docMk/>
            <pc:sldMk cId="1048096589" sldId="256"/>
            <ac:grpSpMk id="7" creationId="{00000000-0000-0000-0000-000000000000}"/>
          </ac:grpSpMkLst>
        </pc:grpChg>
        <pc:picChg chg="mod topLvl">
          <ac:chgData name="Wang QL" userId="520397e4cf4a652e" providerId="LiveId" clId="{E7171258-46F4-436E-859F-5C01E3FF67AD}" dt="2019-07-17T03:22:21.180" v="3" actId="165"/>
          <ac:picMkLst>
            <pc:docMk/>
            <pc:sldMk cId="1048096589" sldId="256"/>
            <ac:picMk id="12" creationId="{00000000-0000-0000-0000-000000000000}"/>
          </ac:picMkLst>
        </pc:picChg>
      </pc:sldChg>
    </pc:docChg>
  </pc:docChgLst>
  <pc:docChgLst>
    <pc:chgData name="Wang QL" userId="520397e4cf4a652e" providerId="LiveId" clId="{6F9DAF5F-9541-42D8-ABE5-E24A4A27BC83}"/>
    <pc:docChg chg="modSld">
      <pc:chgData name="Wang QL" userId="520397e4cf4a652e" providerId="LiveId" clId="{6F9DAF5F-9541-42D8-ABE5-E24A4A27BC83}" dt="2019-06-19T01:56:55.577" v="75" actId="1076"/>
      <pc:docMkLst>
        <pc:docMk/>
      </pc:docMkLst>
      <pc:sldChg chg="addSp modSp">
        <pc:chgData name="Wang QL" userId="520397e4cf4a652e" providerId="LiveId" clId="{6F9DAF5F-9541-42D8-ABE5-E24A4A27BC83}" dt="2019-06-19T01:56:55.577" v="75" actId="1076"/>
        <pc:sldMkLst>
          <pc:docMk/>
          <pc:sldMk cId="1048096589" sldId="256"/>
        </pc:sldMkLst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50" creationId="{BD2CAA11-EB0A-4AC4-8419-0251B890CA09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56" creationId="{BF232A4A-D142-4A29-BC36-F94F5412D372}"/>
          </ac:spMkLst>
        </pc:spChg>
        <pc:spChg chg="add mod">
          <ac:chgData name="Wang QL" userId="520397e4cf4a652e" providerId="LiveId" clId="{6F9DAF5F-9541-42D8-ABE5-E24A4A27BC83}" dt="2019-06-19T01:56:26.191" v="39" actId="1076"/>
          <ac:spMkLst>
            <pc:docMk/>
            <pc:sldMk cId="1048096589" sldId="256"/>
            <ac:spMk id="58" creationId="{52C8A7A6-058D-4549-9D1C-CD6F1CD3ED3E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3" creationId="{5DB1862E-7B2B-46F9-B8B9-D0C3AB2B46BC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4" creationId="{8578B0B3-00B5-46DD-808C-023397D826F1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5" creationId="{8152C65D-3B9B-49D3-93E8-213A94C6950C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6" creationId="{5B5A48E6-51DE-48A4-946F-04DD174D301F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8" creationId="{802BB6DC-2991-4907-A6D0-6B609999DAC7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9" creationId="{A9C5ADE9-458F-4F0E-9551-04975DF8DFEC}"/>
          </ac:spMkLst>
        </pc:spChg>
        <pc:spChg chg="add mod">
          <ac:chgData name="Wang QL" userId="520397e4cf4a652e" providerId="LiveId" clId="{6F9DAF5F-9541-42D8-ABE5-E24A4A27BC83}" dt="2019-06-19T01:56:55.577" v="75" actId="1076"/>
          <ac:spMkLst>
            <pc:docMk/>
            <pc:sldMk cId="1048096589" sldId="256"/>
            <ac:spMk id="70" creationId="{B1BC4C16-A635-4F3E-A8CF-150EC08D60E8}"/>
          </ac:spMkLst>
        </pc:sp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14" creationId="{32B8CDC5-DE87-4106-8DBD-81EBF548B4E4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18" creationId="{8049A3A4-68CB-433A-AAE4-97411EEE53A5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28" creationId="{AD594DBE-A10D-4B3E-BE33-BD16FE424E0D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32" creationId="{72846248-91D4-4276-ABA7-2B85D28F005D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53" creationId="{ADE8D3F4-DCA0-462A-BC2C-BFFB189B61D5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57" creationId="{CFA3E775-9C50-404C-98AD-20CF6E1FEEC5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62" creationId="{3EF2FC21-146D-4BBB-90A9-A9B796835BDA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67" creationId="{858F27B0-10D7-4B2E-B416-8A4B2DD8D3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7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5937-C354-4829-999E-E7AE5F96440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2" y="195380"/>
            <a:ext cx="1545669" cy="154566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41321" y="2322269"/>
            <a:ext cx="2069014" cy="1931686"/>
            <a:chOff x="3584700" y="4907585"/>
            <a:chExt cx="1886989" cy="1761742"/>
          </a:xfrm>
        </p:grpSpPr>
        <p:sp>
          <p:nvSpPr>
            <p:cNvPr id="22" name="文本框 21"/>
            <p:cNvSpPr txBox="1"/>
            <p:nvPr/>
          </p:nvSpPr>
          <p:spPr>
            <a:xfrm>
              <a:off x="3584700" y="6332488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Attenuation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80190" y="4907585"/>
              <a:ext cx="1406559" cy="1406559"/>
              <a:chOff x="5155247" y="3368529"/>
              <a:chExt cx="2816657" cy="2816657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5247" y="3368529"/>
                <a:ext cx="2816657" cy="2816657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>
                <a:off x="6874625" y="5087389"/>
                <a:ext cx="340822" cy="34913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3" y="4660249"/>
            <a:ext cx="1544183" cy="15441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89" y="2322267"/>
            <a:ext cx="1540354" cy="154418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422148" y="2927068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74257" y="3200375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9858" y="3888156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Attenuation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26195" y="2321543"/>
            <a:ext cx="2069014" cy="1932414"/>
            <a:chOff x="3584699" y="543453"/>
            <a:chExt cx="1886989" cy="176240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91" y="543453"/>
              <a:ext cx="1404839" cy="1404837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584699" y="1969019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Lung Window</a:t>
              </a:r>
            </a:p>
          </p:txBody>
        </p:sp>
      </p:grpSp>
      <p:cxnSp>
        <p:nvCxnSpPr>
          <p:cNvPr id="10" name="直接箭头连接符 9"/>
          <p:cNvCxnSpPr>
            <a:stCxn id="13" idx="2"/>
            <a:endCxn id="11" idx="0"/>
          </p:cNvCxnSpPr>
          <p:nvPr/>
        </p:nvCxnSpPr>
        <p:spPr>
          <a:xfrm>
            <a:off x="4574366" y="1741049"/>
            <a:ext cx="1" cy="581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2"/>
            <a:endCxn id="12" idx="0"/>
          </p:cNvCxnSpPr>
          <p:nvPr/>
        </p:nvCxnSpPr>
        <p:spPr>
          <a:xfrm rot="5400000">
            <a:off x="3202299" y="949475"/>
            <a:ext cx="580495" cy="21636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16" idx="0"/>
          </p:cNvCxnSpPr>
          <p:nvPr/>
        </p:nvCxnSpPr>
        <p:spPr>
          <a:xfrm rot="16200000" flipH="1">
            <a:off x="5359969" y="955444"/>
            <a:ext cx="581219" cy="21524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1" idx="2"/>
            <a:endCxn id="4" idx="0"/>
          </p:cNvCxnSpPr>
          <p:nvPr/>
        </p:nvCxnSpPr>
        <p:spPr>
          <a:xfrm rot="16200000" flipH="1">
            <a:off x="3314388" y="3400270"/>
            <a:ext cx="406293" cy="211366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2"/>
            <a:endCxn id="4" idx="0"/>
          </p:cNvCxnSpPr>
          <p:nvPr/>
        </p:nvCxnSpPr>
        <p:spPr>
          <a:xfrm rot="5400000">
            <a:off x="4372985" y="4458869"/>
            <a:ext cx="402760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2" idx="2"/>
            <a:endCxn id="4" idx="0"/>
          </p:cNvCxnSpPr>
          <p:nvPr/>
        </p:nvCxnSpPr>
        <p:spPr>
          <a:xfrm rot="5400000">
            <a:off x="5471950" y="3356372"/>
            <a:ext cx="406292" cy="220146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328862"/>
            <a:ext cx="1278915" cy="127891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328652"/>
            <a:ext cx="1279125" cy="12791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4782442"/>
            <a:ext cx="1278915" cy="127891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4782442"/>
            <a:ext cx="1278915" cy="127891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111251" y="276245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662156" y="968213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16817" y="959867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662155" y="5440685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516816" y="5432339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611521" y="25860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29504" y="4722728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587300" y="472522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7754" y="51852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043445" y="51852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27754" y="495767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43445" y="495767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37CD48E-5704-4875-91CF-52B0435BBCAA}"/>
              </a:ext>
            </a:extLst>
          </p:cNvPr>
          <p:cNvSpPr/>
          <p:nvPr/>
        </p:nvSpPr>
        <p:spPr>
          <a:xfrm>
            <a:off x="4422148" y="5255054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7389A9F-5211-400B-959A-C9F97A848BA2}"/>
              </a:ext>
            </a:extLst>
          </p:cNvPr>
          <p:cNvSpPr/>
          <p:nvPr/>
        </p:nvSpPr>
        <p:spPr>
          <a:xfrm>
            <a:off x="4874257" y="5528361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614C26-CD0C-44D3-BC65-636EEBC36327}"/>
              </a:ext>
            </a:extLst>
          </p:cNvPr>
          <p:cNvSpPr/>
          <p:nvPr/>
        </p:nvSpPr>
        <p:spPr>
          <a:xfrm>
            <a:off x="4749449" y="5604002"/>
            <a:ext cx="186615" cy="1911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B8CDC5-DE87-4106-8DBD-81EBF548B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78" y="6592658"/>
            <a:ext cx="1544400" cy="1544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49A3A4-68CB-433A-AAE4-97411EEE5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78" y="8383548"/>
            <a:ext cx="1544400" cy="1544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D594DBE-A10D-4B3E-BE33-BD16FE424E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86" y="8383548"/>
            <a:ext cx="1544400" cy="15444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2846248-91D4-4276-ABA7-2B85D28F00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86" y="6591941"/>
            <a:ext cx="1544400" cy="1544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DE8D3F4-DCA0-462A-BC2C-BFFB189B61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62" y="6591941"/>
            <a:ext cx="1544400" cy="1544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FA3E775-9C50-404C-98AD-20CF6E1FEE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62" y="8383548"/>
            <a:ext cx="1544400" cy="15444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3EF2FC21-146D-4BBB-90A9-A9B796835B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68" y="8396589"/>
            <a:ext cx="1544400" cy="1544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858F27B0-10D7-4B2E-B416-8A4B2DD8D3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38" y="6591941"/>
            <a:ext cx="1544400" cy="154440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BD2CAA11-EB0A-4AC4-8419-0251B890CA09}"/>
              </a:ext>
            </a:extLst>
          </p:cNvPr>
          <p:cNvSpPr/>
          <p:nvPr/>
        </p:nvSpPr>
        <p:spPr>
          <a:xfrm>
            <a:off x="4016922" y="7008702"/>
            <a:ext cx="405264" cy="41603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F232A4A-D142-4A29-BC36-F94F5412D372}"/>
              </a:ext>
            </a:extLst>
          </p:cNvPr>
          <p:cNvSpPr/>
          <p:nvPr/>
        </p:nvSpPr>
        <p:spPr>
          <a:xfrm>
            <a:off x="4016922" y="8790854"/>
            <a:ext cx="405264" cy="41603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B1862E-7B2B-46F9-B8B9-D0C3AB2B46BC}"/>
              </a:ext>
            </a:extLst>
          </p:cNvPr>
          <p:cNvSpPr/>
          <p:nvPr/>
        </p:nvSpPr>
        <p:spPr>
          <a:xfrm>
            <a:off x="6624843" y="7364031"/>
            <a:ext cx="228600" cy="2512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578B0B3-00B5-46DD-808C-023397D826F1}"/>
              </a:ext>
            </a:extLst>
          </p:cNvPr>
          <p:cNvSpPr/>
          <p:nvPr/>
        </p:nvSpPr>
        <p:spPr>
          <a:xfrm>
            <a:off x="6635163" y="9170338"/>
            <a:ext cx="228600" cy="2512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152C65D-3B9B-49D3-93E8-213A94C6950C}"/>
              </a:ext>
            </a:extLst>
          </p:cNvPr>
          <p:cNvSpPr/>
          <p:nvPr/>
        </p:nvSpPr>
        <p:spPr>
          <a:xfrm>
            <a:off x="2877786" y="7130608"/>
            <a:ext cx="418940" cy="64814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B5A48E6-51DE-48A4-946F-04DD174D301F}"/>
              </a:ext>
            </a:extLst>
          </p:cNvPr>
          <p:cNvSpPr/>
          <p:nvPr/>
        </p:nvSpPr>
        <p:spPr>
          <a:xfrm>
            <a:off x="2877786" y="8913298"/>
            <a:ext cx="418940" cy="64814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02BB6DC-2991-4907-A6D0-6B609999DAC7}"/>
              </a:ext>
            </a:extLst>
          </p:cNvPr>
          <p:cNvSpPr/>
          <p:nvPr/>
        </p:nvSpPr>
        <p:spPr>
          <a:xfrm>
            <a:off x="7562812" y="7291167"/>
            <a:ext cx="230271" cy="32407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C5ADE9-458F-4F0E-9551-04975DF8DFEC}"/>
              </a:ext>
            </a:extLst>
          </p:cNvPr>
          <p:cNvSpPr/>
          <p:nvPr/>
        </p:nvSpPr>
        <p:spPr>
          <a:xfrm>
            <a:off x="7562812" y="9097474"/>
            <a:ext cx="230271" cy="32407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2C8A7A6-058D-4549-9D1C-CD6F1CD3ED3E}"/>
              </a:ext>
            </a:extLst>
          </p:cNvPr>
          <p:cNvSpPr txBox="1"/>
          <p:nvPr/>
        </p:nvSpPr>
        <p:spPr>
          <a:xfrm>
            <a:off x="320468" y="7083870"/>
            <a:ext cx="141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1BC4C16-A635-4F3E-A8CF-150EC08D60E8}"/>
              </a:ext>
            </a:extLst>
          </p:cNvPr>
          <p:cNvSpPr txBox="1"/>
          <p:nvPr/>
        </p:nvSpPr>
        <p:spPr>
          <a:xfrm>
            <a:off x="330788" y="8694083"/>
            <a:ext cx="141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3-channel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04809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15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12</cp:revision>
  <dcterms:created xsi:type="dcterms:W3CDTF">2019-05-07T12:28:19Z</dcterms:created>
  <dcterms:modified xsi:type="dcterms:W3CDTF">2019-07-17T03:22:31Z</dcterms:modified>
</cp:coreProperties>
</file>