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6723767-FBBE-E948-86ED-9AF2594C7356}"/>
    <pc:docChg chg="modSld modMainMaster">
      <pc:chgData name="Wang QL" userId="520397e4cf4a652e" providerId="LiveId" clId="{76723767-FBBE-E948-86ED-9AF2594C7356}" dt="2019-06-08T01:41:31.970" v="27" actId="1036"/>
      <pc:docMkLst>
        <pc:docMk/>
      </pc:docMkLst>
      <pc:sldChg chg="modSp">
        <pc:chgData name="Wang QL" userId="520397e4cf4a652e" providerId="LiveId" clId="{76723767-FBBE-E948-86ED-9AF2594C7356}" dt="2019-06-08T01:41:31.970" v="27" actId="1036"/>
        <pc:sldMkLst>
          <pc:docMk/>
          <pc:sldMk cId="4242728891" sldId="256"/>
        </pc:sldMkLst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8" creationId="{00000000-0000-0000-0000-000000000000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0" creationId="{A7C971D2-251F-4397-89DA-4FE2816AFB4F}"/>
          </ac:spMkLst>
        </pc:spChg>
        <pc:spChg chg="mod">
          <ac:chgData name="Wang QL" userId="520397e4cf4a652e" providerId="LiveId" clId="{76723767-FBBE-E948-86ED-9AF2594C7356}" dt="2019-06-08T01:41:31.970" v="27" actId="1036"/>
          <ac:spMkLst>
            <pc:docMk/>
            <pc:sldMk cId="4242728891" sldId="256"/>
            <ac:spMk id="11" creationId="{514577D9-FE34-4C3E-B0B7-E0210D45CB51}"/>
          </ac:spMkLst>
        </pc:sp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5" creationId="{00000000-0000-0000-0000-000000000000}"/>
          </ac:picMkLst>
        </pc:picChg>
        <pc:picChg chg="mod">
          <ac:chgData name="Wang QL" userId="520397e4cf4a652e" providerId="LiveId" clId="{76723767-FBBE-E948-86ED-9AF2594C7356}" dt="2019-06-08T01:41:31.970" v="27" actId="1036"/>
          <ac:picMkLst>
            <pc:docMk/>
            <pc:sldMk cId="4242728891" sldId="256"/>
            <ac:picMk id="9" creationId="{E4C1AA71-848E-4A89-81A5-20C86A43709D}"/>
          </ac:picMkLst>
        </pc:picChg>
      </pc:sldChg>
      <pc:sldMasterChg chg="modSp modSldLayout">
        <pc:chgData name="Wang QL" userId="520397e4cf4a652e" providerId="LiveId" clId="{76723767-FBBE-E948-86ED-9AF2594C7356}" dt="2019-06-08T01:41:23.995" v="1"/>
        <pc:sldMasterMkLst>
          <pc:docMk/>
          <pc:sldMasterMk cId="4211347514" sldId="2147483672"/>
        </pc:sldMasterMkLst>
        <pc:spChg chg="mod">
          <ac:chgData name="Wang QL" userId="520397e4cf4a652e" providerId="LiveId" clId="{76723767-FBBE-E948-86ED-9AF2594C7356}" dt="2019-06-08T01:41:23.995" v="1"/>
          <ac:spMkLst>
            <pc:docMk/>
            <pc:sldMasterMk cId="4211347514" sldId="2147483672"/>
            <ac:spMk id="2" creationId="{00000000-0000-0000-0000-000000000000}"/>
          </ac:spMkLst>
        </pc:spChg>
        <pc:spChg chg="mod">
          <ac:chgData name="Wang QL" userId="520397e4cf4a652e" providerId="LiveId" clId="{76723767-FBBE-E948-86ED-9AF2594C7356}" dt="2019-06-08T01:41:23.995" v="1"/>
          <ac:spMkLst>
            <pc:docMk/>
            <pc:sldMasterMk cId="4211347514" sldId="2147483672"/>
            <ac:spMk id="3" creationId="{00000000-0000-0000-0000-000000000000}"/>
          </ac:spMkLst>
        </pc:spChg>
        <pc:spChg chg="mod">
          <ac:chgData name="Wang QL" userId="520397e4cf4a652e" providerId="LiveId" clId="{76723767-FBBE-E948-86ED-9AF2594C7356}" dt="2019-06-08T01:41:23.995" v="1"/>
          <ac:spMkLst>
            <pc:docMk/>
            <pc:sldMasterMk cId="4211347514" sldId="2147483672"/>
            <ac:spMk id="4" creationId="{00000000-0000-0000-0000-000000000000}"/>
          </ac:spMkLst>
        </pc:spChg>
        <pc:spChg chg="mod">
          <ac:chgData name="Wang QL" userId="520397e4cf4a652e" providerId="LiveId" clId="{76723767-FBBE-E948-86ED-9AF2594C7356}" dt="2019-06-08T01:41:23.995" v="1"/>
          <ac:spMkLst>
            <pc:docMk/>
            <pc:sldMasterMk cId="4211347514" sldId="2147483672"/>
            <ac:spMk id="5" creationId="{00000000-0000-0000-0000-000000000000}"/>
          </ac:spMkLst>
        </pc:spChg>
        <pc:spChg chg="mod">
          <ac:chgData name="Wang QL" userId="520397e4cf4a652e" providerId="LiveId" clId="{76723767-FBBE-E948-86ED-9AF2594C7356}" dt="2019-06-08T01:41:23.995" v="1"/>
          <ac:spMkLst>
            <pc:docMk/>
            <pc:sldMasterMk cId="4211347514" sldId="2147483672"/>
            <ac:spMk id="6" creationId="{00000000-0000-0000-0000-000000000000}"/>
          </ac:spMkLst>
        </pc:sp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1781503388" sldId="2147483673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781503388" sldId="2147483673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781503388" sldId="214748367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2723906331" sldId="2147483675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723906331" sldId="2147483675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723906331" sldId="214748367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1073618898" sldId="2147483676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073618898" sldId="2147483676"/>
              <ac:spMk id="3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073618898" sldId="2147483676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2673114170" sldId="2147483677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673114170" sldId="2147483677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673114170" sldId="2147483677"/>
              <ac:spMk id="3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673114170" sldId="2147483677"/>
              <ac:spMk id="4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673114170" sldId="2147483677"/>
              <ac:spMk id="5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2673114170" sldId="2147483677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3095324742" sldId="2147483680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3095324742" sldId="2147483680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3095324742" sldId="2147483680"/>
              <ac:spMk id="3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3095324742" sldId="214748368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1363757911" sldId="2147483681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363757911" sldId="2147483681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363757911" sldId="2147483681"/>
              <ac:spMk id="3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1363757911" sldId="2147483681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76723767-FBBE-E948-86ED-9AF2594C7356}" dt="2019-06-08T01:41:23.995" v="1"/>
          <pc:sldLayoutMkLst>
            <pc:docMk/>
            <pc:sldMasterMk cId="4211347514" sldId="2147483672"/>
            <pc:sldLayoutMk cId="4191127713" sldId="2147483683"/>
          </pc:sldLayoutMkLst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4191127713" sldId="2147483683"/>
              <ac:spMk id="2" creationId="{00000000-0000-0000-0000-000000000000}"/>
            </ac:spMkLst>
          </pc:spChg>
          <pc:spChg chg="mod">
            <ac:chgData name="Wang QL" userId="520397e4cf4a652e" providerId="LiveId" clId="{76723767-FBBE-E948-86ED-9AF2594C7356}" dt="2019-06-08T01:41:23.995" v="1"/>
            <ac:spMkLst>
              <pc:docMk/>
              <pc:sldMasterMk cId="4211347514" sldId="2147483672"/>
              <pc:sldLayoutMk cId="4191127713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Wang QL" userId="520397e4cf4a652e" providerId="LiveId" clId="{4187FD1F-65AF-4075-874A-6A918AC17E74}"/>
    <pc:docChg chg="modSld">
      <pc:chgData name="Wang QL" userId="520397e4cf4a652e" providerId="LiveId" clId="{4187FD1F-65AF-4075-874A-6A918AC17E74}" dt="2019-06-07T09:34:50.278" v="84" actId="1036"/>
      <pc:docMkLst>
        <pc:docMk/>
      </pc:docMkLst>
      <pc:sldChg chg="addSp modSp">
        <pc:chgData name="Wang QL" userId="520397e4cf4a652e" providerId="LiveId" clId="{4187FD1F-65AF-4075-874A-6A918AC17E74}" dt="2019-06-07T09:34:50.278" v="84" actId="1036"/>
        <pc:sldMkLst>
          <pc:docMk/>
          <pc:sldMk cId="4242728891" sldId="256"/>
        </pc:sldMkLst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7" creationId="{00000000-0000-0000-0000-000000000000}"/>
          </ac:spMkLst>
        </pc:spChg>
        <pc:spChg chg="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8" creationId="{00000000-0000-0000-0000-000000000000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0" creationId="{A7C971D2-251F-4397-89DA-4FE2816AFB4F}"/>
          </ac:spMkLst>
        </pc:spChg>
        <pc:spChg chg="add mod">
          <ac:chgData name="Wang QL" userId="520397e4cf4a652e" providerId="LiveId" clId="{4187FD1F-65AF-4075-874A-6A918AC17E74}" dt="2019-06-07T09:34:50.278" v="84" actId="1036"/>
          <ac:spMkLst>
            <pc:docMk/>
            <pc:sldMk cId="4242728891" sldId="256"/>
            <ac:spMk id="11" creationId="{514577D9-FE34-4C3E-B0B7-E0210D45CB51}"/>
          </ac:spMkLst>
        </pc:sp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3" creationId="{94D4DEE8-02F8-4941-A7A1-F25F77E6B9BF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4" creationId="{00000000-0000-0000-0000-000000000000}"/>
          </ac:picMkLst>
        </pc:picChg>
        <pc:picChg chg="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5" creationId="{00000000-0000-0000-0000-000000000000}"/>
          </ac:picMkLst>
        </pc:picChg>
        <pc:picChg chg="add mod">
          <ac:chgData name="Wang QL" userId="520397e4cf4a652e" providerId="LiveId" clId="{4187FD1F-65AF-4075-874A-6A918AC17E74}" dt="2019-06-07T09:34:50.278" v="84" actId="1036"/>
          <ac:picMkLst>
            <pc:docMk/>
            <pc:sldMk cId="4242728891" sldId="256"/>
            <ac:picMk id="9" creationId="{E4C1AA71-848E-4A89-81A5-20C86A4370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6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5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AF62-05B6-4985-A142-68F174C317F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CAC2-6EF8-4308-979C-EC9122B8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2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8" y="68773"/>
            <a:ext cx="2254850" cy="225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56" y="68773"/>
            <a:ext cx="2254849" cy="2254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010" y="2319373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B70s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980325" y="2319373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B41s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4DEE8-02F8-4941-A7A1-F25F77E6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9" y="3131479"/>
            <a:ext cx="2254849" cy="1803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C1AA71-848E-4A89-81A5-20C86A437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54" y="3131479"/>
            <a:ext cx="2258640" cy="1803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C971D2-251F-4397-89DA-4FE2816AFB4F}"/>
              </a:ext>
            </a:extLst>
          </p:cNvPr>
          <p:cNvSpPr txBox="1"/>
          <p:nvPr/>
        </p:nvSpPr>
        <p:spPr>
          <a:xfrm>
            <a:off x="383010" y="4935361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Topogram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577D9-FE34-4C3E-B0B7-E0210D45CB51}"/>
              </a:ext>
            </a:extLst>
          </p:cNvPr>
          <p:cNvSpPr txBox="1"/>
          <p:nvPr/>
        </p:nvSpPr>
        <p:spPr>
          <a:xfrm>
            <a:off x="2980325" y="4935359"/>
            <a:ext cx="206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Patient Protocol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7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2019-05-12T08:13:04Z</dcterms:created>
  <dcterms:modified xsi:type="dcterms:W3CDTF">2019-06-08T01:41:33Z</dcterms:modified>
</cp:coreProperties>
</file>