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00" d="100"/>
          <a:sy n="100" d="100"/>
        </p:scale>
        <p:origin x="137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B20BE760-453B-4D32-A37B-C48BBF68B887}"/>
    <pc:docChg chg="undo custSel modSld modMainMaster">
      <pc:chgData name="Wang QL" userId="520397e4cf4a652e" providerId="LiveId" clId="{B20BE760-453B-4D32-A37B-C48BBF68B887}" dt="2019-07-04T10:39:48.800" v="520" actId="692"/>
      <pc:docMkLst>
        <pc:docMk/>
      </pc:docMkLst>
      <pc:sldChg chg="addSp delSp modSp">
        <pc:chgData name="Wang QL" userId="520397e4cf4a652e" providerId="LiveId" clId="{B20BE760-453B-4D32-A37B-C48BBF68B887}" dt="2019-07-04T10:39:48.800" v="520" actId="692"/>
        <pc:sldMkLst>
          <pc:docMk/>
          <pc:sldMk cId="1249924047" sldId="257"/>
        </pc:sldMkLst>
        <pc:spChg chg="add del mod">
          <ac:chgData name="Wang QL" userId="520397e4cf4a652e" providerId="LiveId" clId="{B20BE760-453B-4D32-A37B-C48BBF68B887}" dt="2019-07-04T10:08:23.530" v="111" actId="11529"/>
          <ac:spMkLst>
            <pc:docMk/>
            <pc:sldMk cId="1249924047" sldId="257"/>
            <ac:spMk id="2" creationId="{2DDB9CFF-16B4-4E9B-AA7B-A4A1CB26E5B9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4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7:28.084" v="519" actId="14100"/>
          <ac:spMkLst>
            <pc:docMk/>
            <pc:sldMk cId="1249924047" sldId="257"/>
            <ac:spMk id="73" creationId="{236530C2-B3F7-4C48-9605-16B37DB9B229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80" creationId="{7A89B7F1-7813-4EB4-A674-D51758E7F7C6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6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1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7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8" creationId="{A4F78DCE-C514-4094-81E6-5282F402B39B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9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0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1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7" creationId="{00B64045-F038-4A80-949F-0E94C02B9589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9" creationId="{8DA3ED37-1D1A-487A-8D5C-CCB7675937E8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0" creationId="{B9A8681E-DD7B-412E-886C-44EB29BAC06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1" creationId="{82FF9109-21E4-4BAB-9F30-654B4444D5EB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4" creationId="{1F81BE31-2D87-4D5A-9A3B-BA5870A7261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6" creationId="{961D87EB-7F45-4532-8E26-F061BBFA4663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9" creationId="{B222F5C4-EF46-4198-9F84-F311880AA7F3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1" creationId="{40386B3A-5EA7-42DB-8749-C512DC67A672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3" creationId="{CDBD405C-B46C-4570-99E3-709B3CF8368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5" creationId="{69C7CD5F-B86F-47CD-9F9D-AA28C3DFAC8E}"/>
          </ac:spMkLst>
        </pc:spChg>
        <pc:spChg chg="add del mod">
          <ac:chgData name="Wang QL" userId="520397e4cf4a652e" providerId="LiveId" clId="{B20BE760-453B-4D32-A37B-C48BBF68B887}" dt="2019-07-04T10:24:25.898" v="351" actId="478"/>
          <ac:spMkLst>
            <pc:docMk/>
            <pc:sldMk cId="1249924047" sldId="257"/>
            <ac:spMk id="226" creationId="{D688C56E-E9E1-4A1F-9C0A-7F31AB96BDF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7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8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9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0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1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2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7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8" creationId="{713E0394-936E-4FA1-AAB7-7562371A4BB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64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66" creationId="{F78C55A3-6AB2-44AA-994C-8F2B5019615F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8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88" creationId="{A8C84725-0346-4280-ACE9-355CE02A2136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89" creationId="{0087F89E-81B9-445A-A327-7234A606DB52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0" creationId="{6A6D2D11-82CF-4FC6-B59D-BAC0C6272CB7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2" creationId="{DF9ABA5F-6525-476D-A9D9-F5BB268EFC5D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3" creationId="{52ADAEFD-6455-4C71-9FBD-D0C6918EF3AD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4" creationId="{4BC06DCB-4760-466A-A65D-6070A3044B5E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5" creationId="{35124FA2-0709-4B1B-88A3-4F1CFD87089C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6" creationId="{511139F4-835B-40CA-BC01-FFE2A7DCFA67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7" creationId="{294FBD64-3B81-436B-9880-251AB4542403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8" creationId="{BDE71D21-CC6D-45BB-9043-5DFC643300C0}"/>
          </ac:spMkLst>
        </pc:s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7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17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19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25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39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4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4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5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5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6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7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82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8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9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92" creationId="{29A2CB03-20AD-4166-93C1-816FB7442EAF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39" creationId="{D28D67FD-C232-415E-813A-C3606FBF8765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3" creationId="{3B0B49E2-77D1-4FF8-BC4E-789B902450F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7" creationId="{E6B508F6-50AA-4603-9193-F9C8FC001E0B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8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254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58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69" creationId="{67B265BE-15AA-4BB5-84F7-361DF44BBBC8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277" creationId="{2FF41F86-6DD1-4446-BCEE-4020F5A6CF8A}"/>
          </ac:grpSpMkLst>
        </pc:grpChg>
        <pc:cxnChg chg="add mod">
          <ac:chgData name="Wang QL" userId="520397e4cf4a652e" providerId="LiveId" clId="{B20BE760-453B-4D32-A37B-C48BBF68B887}" dt="2019-07-04T10:36:15.249" v="503" actId="14100"/>
          <ac:cxnSpMkLst>
            <pc:docMk/>
            <pc:sldMk cId="1249924047" sldId="257"/>
            <ac:cxnSpMk id="6" creationId="{65C2E71B-2FC0-4544-B2F4-FF69BFD3CEAB}"/>
          </ac:cxnSpMkLst>
        </pc:cxnChg>
        <pc:cxnChg chg="add mod">
          <ac:chgData name="Wang QL" userId="520397e4cf4a652e" providerId="LiveId" clId="{B20BE760-453B-4D32-A37B-C48BBF68B887}" dt="2019-07-04T10:36:19.067" v="504" actId="14100"/>
          <ac:cxnSpMkLst>
            <pc:docMk/>
            <pc:sldMk cId="1249924047" sldId="257"/>
            <ac:cxnSpMk id="12" creationId="{4DE65448-8FE4-4802-A2B3-7474B2FD87B6}"/>
          </ac:cxnSpMkLst>
        </pc:cxnChg>
        <pc:cxnChg chg="add mod">
          <ac:chgData name="Wang QL" userId="520397e4cf4a652e" providerId="LiveId" clId="{B20BE760-453B-4D32-A37B-C48BBF68B887}" dt="2019-07-04T10:36:22.066" v="505" actId="14100"/>
          <ac:cxnSpMkLst>
            <pc:docMk/>
            <pc:sldMk cId="1249924047" sldId="257"/>
            <ac:cxnSpMk id="16" creationId="{E729B39C-5C3D-4251-9E6C-BF932EFA220B}"/>
          </ac:cxnSpMkLst>
        </pc:cxnChg>
        <pc:cxnChg chg="add mod">
          <ac:chgData name="Wang QL" userId="520397e4cf4a652e" providerId="LiveId" clId="{B20BE760-453B-4D32-A37B-C48BBF68B887}" dt="2019-07-04T10:36:26.761" v="506" actId="14100"/>
          <ac:cxnSpMkLst>
            <pc:docMk/>
            <pc:sldMk cId="1249924047" sldId="257"/>
            <ac:cxnSpMk id="19" creationId="{DB052154-FB20-437B-A1FB-FCBEC2E85898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38" creationId="{21EDBD74-E3C1-406D-93E6-A09DCE6DA1CD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3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6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8" creationId="{02F44AF4-E60D-4F24-9BA8-6185F8CEE13D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3" creationId="{C3B20DD0-76B0-459B-8855-8ADB5E9FC0A6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5" creationId="{8ED16848-88F1-4B42-8D4A-F082FC83A19B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7" creationId="{4707BD62-55DF-48B8-A0AF-0FC6084B3C08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8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0" creationId="{541B19F9-20A4-4FBD-9A95-30A9C88C619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2" creationId="{FB3FAC7A-1682-4E70-8B96-B5D67B2EF4F7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4" creationId="{5CC07060-8035-41A3-BD63-B1FBB5FBE9FE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33" creationId="{E1DE283A-3CB8-4466-8322-33800BF8CC8A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62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63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2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4" creationId="{974ADA04-CE37-4314-874B-2F3063017B9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5" creationId="{297E1046-F5B8-4991-A1AA-9AC685E37122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6" creationId="{596BDF61-D554-4E16-B059-792532EBEC14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7" creationId="{8E26CB2B-4F27-4165-B743-12D11F572681}"/>
          </ac:cxnSpMkLst>
        </pc:cxnChg>
        <pc:cxnChg chg="mod or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91" creationId="{FCCD66A7-5546-425E-A614-7353784176E1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99" creationId="{0167F6DC-AFF1-4932-9693-637FAFD8F9D7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300" creationId="{4C97E4F5-A7AC-4DFC-8BDE-A5173C8B4F52}"/>
          </ac:cxnSpMkLst>
        </pc:cxnChg>
      </pc:sldChg>
    </pc:docChg>
  </pc:docChgLst>
  <pc:docChgLst>
    <pc:chgData name="Wang QL" userId="520397e4cf4a652e" providerId="LiveId" clId="{E06C711E-3F89-0A4C-884F-ED8955FC7F58}"/>
    <pc:docChg chg="custSel modSld">
      <pc:chgData name="Wang QL" userId="520397e4cf4a652e" providerId="LiveId" clId="{E06C711E-3F89-0A4C-884F-ED8955FC7F58}" dt="2019-07-06T01:44:13.164" v="44" actId="14100"/>
      <pc:docMkLst>
        <pc:docMk/>
      </pc:docMkLst>
      <pc:sldChg chg="addSp delSp modSp">
        <pc:chgData name="Wang QL" userId="520397e4cf4a652e" providerId="LiveId" clId="{E06C711E-3F89-0A4C-884F-ED8955FC7F58}" dt="2019-07-06T01:44:13.164" v="44" actId="14100"/>
        <pc:sldMkLst>
          <pc:docMk/>
          <pc:sldMk cId="1249924047" sldId="257"/>
        </pc:sldMkLst>
        <pc:spChg chg="mod">
          <ac:chgData name="Wang QL" userId="520397e4cf4a652e" providerId="LiveId" clId="{E06C711E-3F89-0A4C-884F-ED8955FC7F58}" dt="2019-07-06T01:27:15.058" v="38" actId="166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E06C711E-3F89-0A4C-884F-ED8955FC7F58}" dt="2019-07-06T01:26:41.978" v="34" actId="692"/>
          <ac:spMkLst>
            <pc:docMk/>
            <pc:sldMk cId="1249924047" sldId="257"/>
            <ac:spMk id="296" creationId="{511139F4-835B-40CA-BC01-FFE2A7DCFA67}"/>
          </ac:spMkLst>
        </pc:spChg>
        <pc:spChg chg="mod">
          <ac:chgData name="Wang QL" userId="520397e4cf4a652e" providerId="LiveId" clId="{E06C711E-3F89-0A4C-884F-ED8955FC7F58}" dt="2019-07-06T01:26:41.978" v="34" actId="692"/>
          <ac:spMkLst>
            <pc:docMk/>
            <pc:sldMk cId="1249924047" sldId="257"/>
            <ac:spMk id="297" creationId="{294FBD64-3B81-436B-9880-251AB4542403}"/>
          </ac:spMkLst>
        </pc:spChg>
        <pc:spChg chg="mod">
          <ac:chgData name="Wang QL" userId="520397e4cf4a652e" providerId="LiveId" clId="{E06C711E-3F89-0A4C-884F-ED8955FC7F58}" dt="2019-07-06T01:26:41.978" v="34" actId="692"/>
          <ac:spMkLst>
            <pc:docMk/>
            <pc:sldMk cId="1249924047" sldId="257"/>
            <ac:spMk id="298" creationId="{BDE71D21-CC6D-45BB-9043-5DFC643300C0}"/>
          </ac:spMkLst>
        </pc:spChg>
        <pc:cxnChg chg="add mod">
          <ac:chgData name="Wang QL" userId="520397e4cf4a652e" providerId="LiveId" clId="{E06C711E-3F89-0A4C-884F-ED8955FC7F58}" dt="2019-07-06T01:26:29.548" v="33" actId="692"/>
          <ac:cxnSpMkLst>
            <pc:docMk/>
            <pc:sldMk cId="1249924047" sldId="257"/>
            <ac:cxnSpMk id="5" creationId="{19B2A6B5-5817-BF49-AAE3-D2142100E2CA}"/>
          </ac:cxnSpMkLst>
        </pc:cxnChg>
        <pc:cxnChg chg="add mod">
          <ac:chgData name="Wang QL" userId="520397e4cf4a652e" providerId="LiveId" clId="{E06C711E-3F89-0A4C-884F-ED8955FC7F58}" dt="2019-07-06T01:26:29.548" v="33" actId="692"/>
          <ac:cxnSpMkLst>
            <pc:docMk/>
            <pc:sldMk cId="1249924047" sldId="257"/>
            <ac:cxnSpMk id="14" creationId="{2F6DE6C8-4ED9-A647-A2E9-08D280974209}"/>
          </ac:cxnSpMkLst>
        </pc:cxnChg>
        <pc:cxnChg chg="del mod">
          <ac:chgData name="Wang QL" userId="520397e4cf4a652e" providerId="LiveId" clId="{E06C711E-3F89-0A4C-884F-ED8955FC7F58}" dt="2019-07-06T01:25:30.422" v="1" actId="478"/>
          <ac:cxnSpMkLst>
            <pc:docMk/>
            <pc:sldMk cId="1249924047" sldId="257"/>
            <ac:cxnSpMk id="38" creationId="{21EDBD74-E3C1-406D-93E6-A09DCE6DA1CD}"/>
          </ac:cxnSpMkLst>
        </pc:cxnChg>
        <pc:cxnChg chg="mod">
          <ac:chgData name="Wang QL" userId="520397e4cf4a652e" providerId="LiveId" clId="{E06C711E-3F89-0A4C-884F-ED8955FC7F58}" dt="2019-07-06T01:44:13.164" v="44" actId="14100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E06C711E-3F89-0A4C-884F-ED8955FC7F58}" dt="2019-07-06T01:44:04.060" v="41" actId="14100"/>
          <ac:cxnSpMkLst>
            <pc:docMk/>
            <pc:sldMk cId="1249924047" sldId="257"/>
            <ac:cxnSpMk id="282" creationId="{00000000-0000-0000-0000-000000000000}"/>
          </ac:cxnSpMkLst>
        </pc:cxnChg>
        <pc:cxnChg chg="del mod">
          <ac:chgData name="Wang QL" userId="520397e4cf4a652e" providerId="LiveId" clId="{E06C711E-3F89-0A4C-884F-ED8955FC7F58}" dt="2019-07-06T01:25:28.471" v="0" actId="478"/>
          <ac:cxnSpMkLst>
            <pc:docMk/>
            <pc:sldMk cId="1249924047" sldId="257"/>
            <ac:cxnSpMk id="299" creationId="{0167F6DC-AFF1-4932-9693-637FAFD8F9D7}"/>
          </ac:cxnSpMkLst>
        </pc:cxnChg>
        <pc:cxnChg chg="mod">
          <ac:chgData name="Wang QL" userId="520397e4cf4a652e" providerId="LiveId" clId="{E06C711E-3F89-0A4C-884F-ED8955FC7F58}" dt="2019-07-06T01:26:02.092" v="23" actId="1035"/>
          <ac:cxnSpMkLst>
            <pc:docMk/>
            <pc:sldMk cId="1249924047" sldId="257"/>
            <ac:cxnSpMk id="300" creationId="{4C97E4F5-A7AC-4DFC-8BDE-A5173C8B4F52}"/>
          </ac:cxnSpMkLst>
        </pc:cxnChg>
      </pc:sldChg>
    </pc:docChg>
  </pc:docChgLst>
  <pc:docChgLst>
    <pc:chgData name="Wang QL" userId="520397e4cf4a652e" providerId="LiveId" clId="{CC015130-FEE7-4556-8C33-ECD782CD60D8}"/>
    <pc:docChg chg="undo custSel addSld delSld modSld">
      <pc:chgData name="Wang QL" userId="520397e4cf4a652e" providerId="LiveId" clId="{CC015130-FEE7-4556-8C33-ECD782CD60D8}" dt="2019-07-17T03:33:23.546" v="191" actId="2696"/>
      <pc:docMkLst>
        <pc:docMk/>
      </pc:docMkLst>
      <pc:sldChg chg="addSp delSp modSp">
        <pc:chgData name="Wang QL" userId="520397e4cf4a652e" providerId="LiveId" clId="{CC015130-FEE7-4556-8C33-ECD782CD60D8}" dt="2019-07-17T03:33:15.847" v="190" actId="1076"/>
        <pc:sldMkLst>
          <pc:docMk/>
          <pc:sldMk cId="1249924047" sldId="257"/>
        </pc:sldMkLst>
        <pc:spChg chg="add mod">
          <ac:chgData name="Wang QL" userId="520397e4cf4a652e" providerId="LiveId" clId="{CC015130-FEE7-4556-8C33-ECD782CD60D8}" dt="2019-07-15T03:05:42.291" v="87" actId="692"/>
          <ac:spMkLst>
            <pc:docMk/>
            <pc:sldMk cId="1249924047" sldId="257"/>
            <ac:spMk id="2" creationId="{3738E670-4F97-46B8-9F42-6285829D73F1}"/>
          </ac:spMkLst>
        </pc:spChg>
        <pc:spChg chg="add del">
          <ac:chgData name="Wang QL" userId="520397e4cf4a652e" providerId="LiveId" clId="{CC015130-FEE7-4556-8C33-ECD782CD60D8}" dt="2019-07-15T03:04:02.760" v="45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80" creationId="{7A89B7F1-7813-4EB4-A674-D51758E7F7C6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6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1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4" creationId="{00000000-0000-0000-0000-000000000000}"/>
          </ac:spMkLst>
        </pc:spChg>
        <pc:spChg chg="mod">
          <ac:chgData name="Wang QL" userId="520397e4cf4a652e" providerId="LiveId" clId="{CC015130-FEE7-4556-8C33-ECD782CD60D8}" dt="2019-07-17T03:32:59.415" v="176" actId="14100"/>
          <ac:spMkLst>
            <pc:docMk/>
            <pc:sldMk cId="1249924047" sldId="257"/>
            <ac:spMk id="195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6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7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9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00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01" creationId="{00000000-0000-0000-0000-00000000000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09" creationId="{8DA3ED37-1D1A-487A-8D5C-CCB7675937E8}"/>
          </ac:spMkLst>
        </pc:spChg>
        <pc:spChg chg="add del mod">
          <ac:chgData name="Wang QL" userId="520397e4cf4a652e" providerId="LiveId" clId="{CC015130-FEE7-4556-8C33-ECD782CD60D8}" dt="2019-07-15T03:04:52.550" v="72" actId="478"/>
          <ac:spMkLst>
            <pc:docMk/>
            <pc:sldMk cId="1249924047" sldId="257"/>
            <ac:spMk id="212" creationId="{7D90D307-CB60-494A-9FD8-6A85C6610067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14" creationId="{1F81BE31-2D87-4D5A-9A3B-BA5870A7261A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16" creationId="{961D87EB-7F45-4532-8E26-F061BBFA4663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19" creationId="{B222F5C4-EF46-4198-9F84-F311880AA7F3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21" creationId="{40386B3A-5EA7-42DB-8749-C512DC67A672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23" creationId="{CDBD405C-B46C-4570-99E3-709B3CF8368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25" creationId="{69C7CD5F-B86F-47CD-9F9D-AA28C3DFAC8E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27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28" creationId="{00000000-0000-0000-0000-000000000000}"/>
          </ac:spMkLst>
        </pc:spChg>
        <pc:spChg chg="mod">
          <ac:chgData name="Wang QL" userId="520397e4cf4a652e" providerId="LiveId" clId="{CC015130-FEE7-4556-8C33-ECD782CD60D8}" dt="2019-07-17T03:33:15.847" v="190" actId="1076"/>
          <ac:spMkLst>
            <pc:docMk/>
            <pc:sldMk cId="1249924047" sldId="257"/>
            <ac:spMk id="229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0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1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2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5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6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7" creationId="{00000000-0000-0000-0000-00000000000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38" creationId="{713E0394-936E-4FA1-AAB7-7562371A4BBA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6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75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76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78" creationId="{00000000-0000-0000-0000-00000000000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88" creationId="{A8C84725-0346-4280-ACE9-355CE02A2136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90" creationId="{6A6D2D11-82CF-4FC6-B59D-BAC0C6272CB7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92" creationId="{DF9ABA5F-6525-476D-A9D9-F5BB268EFC5D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93" creationId="{52ADAEFD-6455-4C71-9FBD-D0C6918EF3AD}"/>
          </ac:spMkLst>
        </pc:spChg>
        <pc:spChg chg="add mod">
          <ac:chgData name="Wang QL" userId="520397e4cf4a652e" providerId="LiveId" clId="{CC015130-FEE7-4556-8C33-ECD782CD60D8}" dt="2019-07-17T03:32:47.071" v="175" actId="1076"/>
          <ac:spMkLst>
            <pc:docMk/>
            <pc:sldMk cId="1249924047" sldId="257"/>
            <ac:spMk id="301" creationId="{BED9C512-F23E-4037-A898-63D23CD6AE41}"/>
          </ac:spMkLst>
        </pc:spChg>
        <pc:spChg chg="add mod">
          <ac:chgData name="Wang QL" userId="520397e4cf4a652e" providerId="LiveId" clId="{CC015130-FEE7-4556-8C33-ECD782CD60D8}" dt="2019-07-17T03:32:47.071" v="175" actId="1076"/>
          <ac:spMkLst>
            <pc:docMk/>
            <pc:sldMk cId="1249924047" sldId="257"/>
            <ac:spMk id="302" creationId="{BCB22BA7-5281-4056-B21A-7133ED9836B3}"/>
          </ac:spMkLst>
        </pc:spChg>
        <pc:spChg chg="add mod">
          <ac:chgData name="Wang QL" userId="520397e4cf4a652e" providerId="LiveId" clId="{CC015130-FEE7-4556-8C33-ECD782CD60D8}" dt="2019-07-17T03:32:47.071" v="175" actId="1076"/>
          <ac:spMkLst>
            <pc:docMk/>
            <pc:sldMk cId="1249924047" sldId="257"/>
            <ac:spMk id="303" creationId="{2ADEDA5C-9B88-4559-8B9B-D8F5434B5B6C}"/>
          </ac:spMkLst>
        </pc:s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7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17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19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39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40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50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60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76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86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90" creationId="{00000000-0000-0000-0000-000000000000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192" creationId="{29A2CB03-20AD-4166-93C1-816FB7442EAF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39" creationId="{D28D67FD-C232-415E-813A-C3606FBF8765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43" creationId="{3B0B49E2-77D1-4FF8-BC4E-789B902450F0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47" creationId="{E6B508F6-50AA-4603-9193-F9C8FC001E0B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248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258" creationId="{00000000-0000-0000-0000-000000000000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69" creationId="{67B265BE-15AA-4BB5-84F7-361DF44BBBC8}"/>
          </ac:grpSpMkLst>
        </pc:grpChg>
        <pc:picChg chg="add mod">
          <ac:chgData name="Wang QL" userId="520397e4cf4a652e" providerId="LiveId" clId="{CC015130-FEE7-4556-8C33-ECD782CD60D8}" dt="2019-07-17T03:32:47.071" v="175" actId="1076"/>
          <ac:picMkLst>
            <pc:docMk/>
            <pc:sldMk cId="1249924047" sldId="257"/>
            <ac:picMk id="212" creationId="{249CAF26-2391-4D90-8E5F-BEC7F4768671}"/>
          </ac:picMkLst>
        </pc:picChg>
        <pc:picChg chg="add mod">
          <ac:chgData name="Wang QL" userId="520397e4cf4a652e" providerId="LiveId" clId="{CC015130-FEE7-4556-8C33-ECD782CD60D8}" dt="2019-07-17T03:32:47.071" v="175" actId="1076"/>
          <ac:picMkLst>
            <pc:docMk/>
            <pc:sldMk cId="1249924047" sldId="257"/>
            <ac:picMk id="226" creationId="{A2178A32-209A-4F21-8141-4003C6506EA5}"/>
          </ac:picMkLst>
        </pc:picChg>
        <pc:picChg chg="add mod">
          <ac:chgData name="Wang QL" userId="520397e4cf4a652e" providerId="LiveId" clId="{CC015130-FEE7-4556-8C33-ECD782CD60D8}" dt="2019-07-17T03:32:47.071" v="175" actId="1076"/>
          <ac:picMkLst>
            <pc:docMk/>
            <pc:sldMk cId="1249924047" sldId="257"/>
            <ac:picMk id="299" creationId="{0D32DBC1-5ECE-439E-A7FD-46DC4F4EE0A0}"/>
          </ac:picMkLst>
        </pc:pic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5" creationId="{19B2A6B5-5817-BF49-AAE3-D2142100E2CA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6" creationId="{65C2E71B-2FC0-4544-B2F4-FF69BFD3CEAB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2" creationId="{4DE65448-8FE4-4802-A2B3-7474B2FD87B6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4" creationId="{2F6DE6C8-4ED9-A647-A2E9-08D280974209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6" creationId="{E729B39C-5C3D-4251-9E6C-BF932EFA220B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9" creationId="{DB052154-FB20-437B-A1FB-FCBEC2E85898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03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06" creationId="{00000000-0000-0000-0000-00000000000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08" creationId="{02F44AF4-E60D-4F24-9BA8-6185F8CEE13D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13" creationId="{C3B20DD0-76B0-459B-8855-8ADB5E9FC0A6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15" creationId="{8ED16848-88F1-4B42-8D4A-F082FC83A19B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17" creationId="{4707BD62-55DF-48B8-A0AF-0FC6084B3C08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18" creationId="{00000000-0000-0000-0000-00000000000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20" creationId="{541B19F9-20A4-4FBD-9A95-30A9C88C619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22" creationId="{FB3FAC7A-1682-4E70-8B96-B5D67B2EF4F7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24" creationId="{5CC07060-8035-41A3-BD63-B1FBB5FBE9FE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33" creationId="{E1DE283A-3CB8-4466-8322-33800BF8CC8A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62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63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82" creationId="{00000000-0000-0000-0000-00000000000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4" creationId="{974ADA04-CE37-4314-874B-2F3063017B9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5" creationId="{297E1046-F5B8-4991-A1AA-9AC685E37122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6" creationId="{596BDF61-D554-4E16-B059-792532EBEC14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7" creationId="{8E26CB2B-4F27-4165-B743-12D11F572681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91" creationId="{FCCD66A7-5546-425E-A614-7353784176E1}"/>
          </ac:cxnSpMkLst>
        </pc:cxnChg>
      </pc:sldChg>
      <pc:sldChg chg="addSp delSp modSp add del">
        <pc:chgData name="Wang QL" userId="520397e4cf4a652e" providerId="LiveId" clId="{CC015130-FEE7-4556-8C33-ECD782CD60D8}" dt="2019-07-17T03:33:23.546" v="191" actId="2696"/>
        <pc:sldMkLst>
          <pc:docMk/>
          <pc:sldMk cId="2883099191" sldId="258"/>
        </pc:sldMkLst>
        <pc:spChg chg="del">
          <ac:chgData name="Wang QL" userId="520397e4cf4a652e" providerId="LiveId" clId="{CC015130-FEE7-4556-8C33-ECD782CD60D8}" dt="2019-07-17T03:20:11.483" v="140" actId="478"/>
          <ac:spMkLst>
            <pc:docMk/>
            <pc:sldMk cId="2883099191" sldId="258"/>
            <ac:spMk id="3" creationId="{AB8F1EC0-B5E0-4F37-BD46-22EF1CDBD219}"/>
          </ac:spMkLst>
        </pc:spChg>
        <pc:spChg chg="del topLvl">
          <ac:chgData name="Wang QL" userId="520397e4cf4a652e" providerId="LiveId" clId="{CC015130-FEE7-4556-8C33-ECD782CD60D8}" dt="2019-07-17T03:20:08.149" v="139" actId="478"/>
          <ac:spMkLst>
            <pc:docMk/>
            <pc:sldMk cId="2883099191" sldId="258"/>
            <ac:spMk id="6" creationId="{1BB88B76-2094-4F6C-A5B2-6D7F9D8A4C97}"/>
          </ac:spMkLst>
        </pc:spChg>
        <pc:grpChg chg="add del mod">
          <ac:chgData name="Wang QL" userId="520397e4cf4a652e" providerId="LiveId" clId="{CC015130-FEE7-4556-8C33-ECD782CD60D8}" dt="2019-07-17T03:20:08.149" v="139" actId="478"/>
          <ac:grpSpMkLst>
            <pc:docMk/>
            <pc:sldMk cId="2883099191" sldId="258"/>
            <ac:grpSpMk id="4" creationId="{F871E63A-85E5-4DA9-8DFC-6EFDD0BF9476}"/>
          </ac:grpSpMkLst>
        </pc:grpChg>
        <pc:picChg chg="topLvl">
          <ac:chgData name="Wang QL" userId="520397e4cf4a652e" providerId="LiveId" clId="{CC015130-FEE7-4556-8C33-ECD782CD60D8}" dt="2019-07-17T03:20:08.149" v="139" actId="478"/>
          <ac:picMkLst>
            <pc:docMk/>
            <pc:sldMk cId="2883099191" sldId="258"/>
            <ac:picMk id="5" creationId="{CCA7722E-E580-4125-AD7A-911C1D560D25}"/>
          </ac:picMkLst>
        </pc:picChg>
        <pc:picChg chg="add mod">
          <ac:chgData name="Wang QL" userId="520397e4cf4a652e" providerId="LiveId" clId="{CC015130-FEE7-4556-8C33-ECD782CD60D8}" dt="2019-07-17T03:20:03.844" v="137" actId="1076"/>
          <ac:picMkLst>
            <pc:docMk/>
            <pc:sldMk cId="2883099191" sldId="258"/>
            <ac:picMk id="7" creationId="{2067BF92-3C56-4672-B321-42081AB54A21}"/>
          </ac:picMkLst>
        </pc:picChg>
        <pc:picChg chg="add mod">
          <ac:chgData name="Wang QL" userId="520397e4cf4a652e" providerId="LiveId" clId="{CC015130-FEE7-4556-8C33-ECD782CD60D8}" dt="2019-07-17T03:20:00.590" v="136" actId="14100"/>
          <ac:picMkLst>
            <pc:docMk/>
            <pc:sldMk cId="2883099191" sldId="258"/>
            <ac:picMk id="8" creationId="{775D6925-BB85-4B5E-A725-5A4AE0172E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0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58D8-DF0A-490D-A3EB-EB304FC649B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肘形连接符 265">
            <a:extLst>
              <a:ext uri="{FF2B5EF4-FFF2-40B4-BE49-F238E27FC236}">
                <a16:creationId xmlns:a16="http://schemas.microsoft.com/office/drawing/2014/main" id="{FCCD66A7-5546-425E-A614-7353784176E1}"/>
              </a:ext>
            </a:extLst>
          </p:cNvPr>
          <p:cNvCxnSpPr>
            <a:cxnSpLocks/>
            <a:stCxn id="209" idx="0"/>
            <a:endCxn id="250" idx="1"/>
          </p:cNvCxnSpPr>
          <p:nvPr/>
        </p:nvCxnSpPr>
        <p:spPr>
          <a:xfrm rot="5400000" flipH="1" flipV="1">
            <a:off x="5342060" y="4122882"/>
            <a:ext cx="2069794" cy="4383502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2946488" y="5699009"/>
            <a:ext cx="1711714" cy="913762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649363" y="5414795"/>
            <a:ext cx="344335" cy="1471619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656357" y="4201086"/>
            <a:ext cx="344335" cy="581207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186029" y="5746220"/>
            <a:ext cx="344335" cy="1471619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183589" y="7323598"/>
            <a:ext cx="344335" cy="1471619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183589" y="5082717"/>
            <a:ext cx="344335" cy="581207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098878" y="5006369"/>
            <a:ext cx="510901" cy="38725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39409" y="6450645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571181" y="6273183"/>
            <a:ext cx="344335" cy="1471619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24625" y="6693037"/>
            <a:ext cx="344335" cy="581207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9211" y="5669977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5026" y="6922868"/>
            <a:ext cx="677532" cy="677532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01600" y="5531456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797763" y="4272272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05762" y="7874740"/>
            <a:ext cx="1788393" cy="839795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858116" y="5956662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11974" y="3978001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726033" y="559783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285261" y="6682048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584012" y="8884879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05905" y="7114245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05905" y="685666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658206" y="6150607"/>
            <a:ext cx="991156" cy="5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5425462" y="6932450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891749" y="4860135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9333850">
            <a:off x="6070230" y="8231492"/>
            <a:ext cx="993881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12044" y="6028780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32976" y="3978001"/>
            <a:ext cx="4851036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695487" y="3978001"/>
            <a:ext cx="3875138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2943686" y="10301081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357206" y="10306878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644849" y="764846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849373" y="7336592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568708" y="4543926"/>
            <a:ext cx="344335" cy="1471619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22152" y="4963779"/>
            <a:ext cx="344335" cy="581207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03432" y="5384987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03432" y="5127403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846899" y="560733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75" name="文本框 274"/>
          <p:cNvSpPr txBox="1"/>
          <p:nvPr/>
        </p:nvSpPr>
        <p:spPr>
          <a:xfrm>
            <a:off x="9435247" y="6303144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435247" y="4631051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/>
              <p:cNvSpPr txBox="1"/>
              <p:nvPr/>
            </p:nvSpPr>
            <p:spPr>
              <a:xfrm>
                <a:off x="6987908" y="9802835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08" y="9802835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cxnSpLocks/>
            <a:stCxn id="276" idx="3"/>
            <a:endCxn id="278" idx="0"/>
          </p:cNvCxnSpPr>
          <p:nvPr/>
        </p:nvCxnSpPr>
        <p:spPr>
          <a:xfrm flipH="1">
            <a:off x="8427918" y="4800553"/>
            <a:ext cx="1720593" cy="5002282"/>
          </a:xfrm>
          <a:prstGeom prst="bentConnector4">
            <a:avLst>
              <a:gd name="adj1" fmla="val -13286"/>
              <a:gd name="adj2" fmla="val 68387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cxnSpLocks/>
            <a:stCxn id="275" idx="3"/>
            <a:endCxn id="278" idx="0"/>
          </p:cNvCxnSpPr>
          <p:nvPr/>
        </p:nvCxnSpPr>
        <p:spPr>
          <a:xfrm flipH="1">
            <a:off x="8427918" y="6472646"/>
            <a:ext cx="1720593" cy="3330189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9A2CB03-20AD-4166-93C1-816FB7442EAF}"/>
              </a:ext>
            </a:extLst>
          </p:cNvPr>
          <p:cNvGrpSpPr/>
          <p:nvPr/>
        </p:nvGrpSpPr>
        <p:grpSpPr>
          <a:xfrm>
            <a:off x="2783698" y="7187780"/>
            <a:ext cx="677532" cy="2977539"/>
            <a:chOff x="3336962" y="1235413"/>
            <a:chExt cx="720000" cy="3164176"/>
          </a:xfrm>
        </p:grpSpPr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05F68C9F-4F5F-457D-B601-21F83E72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13DA8028-46C1-4C3E-9563-9577C641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A1940982-C08D-4969-BB79-4AAF97CF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05" name="图片 204">
              <a:extLst>
                <a:ext uri="{FF2B5EF4-FFF2-40B4-BE49-F238E27FC236}">
                  <a16:creationId xmlns:a16="http://schemas.microsoft.com/office/drawing/2014/main" id="{48D89B80-21F1-4B3D-9445-197E0EC5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2F44AF4-E60D-4F24-9BA8-6185F8CEE13D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3461229" y="7526547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角矩形 30">
            <a:extLst>
              <a:ext uri="{FF2B5EF4-FFF2-40B4-BE49-F238E27FC236}">
                <a16:creationId xmlns:a16="http://schemas.microsoft.com/office/drawing/2014/main" id="{8DA3ED37-1D1A-487A-8D5C-CCB7675937E8}"/>
              </a:ext>
            </a:extLst>
          </p:cNvPr>
          <p:cNvSpPr/>
          <p:nvPr/>
        </p:nvSpPr>
        <p:spPr>
          <a:xfrm>
            <a:off x="3725395" y="7349530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3B20DD0-76B0-459B-8855-8ADB5E9FC0A6}"/>
              </a:ext>
            </a:extLst>
          </p:cNvPr>
          <p:cNvCxnSpPr>
            <a:cxnSpLocks/>
          </p:cNvCxnSpPr>
          <p:nvPr/>
        </p:nvCxnSpPr>
        <p:spPr>
          <a:xfrm flipV="1">
            <a:off x="4645021" y="7534491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1F81BE31-2D87-4D5A-9A3B-BA5870A7261A}"/>
              </a:ext>
            </a:extLst>
          </p:cNvPr>
          <p:cNvSpPr/>
          <p:nvPr/>
        </p:nvSpPr>
        <p:spPr>
          <a:xfrm>
            <a:off x="4909184" y="7376043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ED16848-88F1-4B42-8D4A-F082FC83A19B}"/>
              </a:ext>
            </a:extLst>
          </p:cNvPr>
          <p:cNvCxnSpPr>
            <a:cxnSpLocks/>
          </p:cNvCxnSpPr>
          <p:nvPr/>
        </p:nvCxnSpPr>
        <p:spPr>
          <a:xfrm flipV="1">
            <a:off x="3461233" y="8214187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圆角矩形 53">
            <a:extLst>
              <a:ext uri="{FF2B5EF4-FFF2-40B4-BE49-F238E27FC236}">
                <a16:creationId xmlns:a16="http://schemas.microsoft.com/office/drawing/2014/main" id="{961D87EB-7F45-4532-8E26-F061BBFA4663}"/>
              </a:ext>
            </a:extLst>
          </p:cNvPr>
          <p:cNvSpPr/>
          <p:nvPr/>
        </p:nvSpPr>
        <p:spPr>
          <a:xfrm>
            <a:off x="3725395" y="8037173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707BD62-55DF-48B8-A0AF-0FC6084B3C08}"/>
              </a:ext>
            </a:extLst>
          </p:cNvPr>
          <p:cNvCxnSpPr>
            <a:cxnSpLocks/>
          </p:cNvCxnSpPr>
          <p:nvPr/>
        </p:nvCxnSpPr>
        <p:spPr>
          <a:xfrm flipV="1">
            <a:off x="4645021" y="8222133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B222F5C4-EF46-4198-9F84-F311880AA7F3}"/>
              </a:ext>
            </a:extLst>
          </p:cNvPr>
          <p:cNvSpPr/>
          <p:nvPr/>
        </p:nvSpPr>
        <p:spPr>
          <a:xfrm>
            <a:off x="4909184" y="8063687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541B19F9-20A4-4FBD-9A95-30A9C88C6190}"/>
              </a:ext>
            </a:extLst>
          </p:cNvPr>
          <p:cNvCxnSpPr>
            <a:cxnSpLocks/>
          </p:cNvCxnSpPr>
          <p:nvPr/>
        </p:nvCxnSpPr>
        <p:spPr>
          <a:xfrm flipV="1">
            <a:off x="3461233" y="9139200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57">
            <a:extLst>
              <a:ext uri="{FF2B5EF4-FFF2-40B4-BE49-F238E27FC236}">
                <a16:creationId xmlns:a16="http://schemas.microsoft.com/office/drawing/2014/main" id="{40386B3A-5EA7-42DB-8749-C512DC67A672}"/>
              </a:ext>
            </a:extLst>
          </p:cNvPr>
          <p:cNvSpPr/>
          <p:nvPr/>
        </p:nvSpPr>
        <p:spPr>
          <a:xfrm>
            <a:off x="3725395" y="896218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FB3FAC7A-1682-4E70-8B96-B5D67B2EF4F7}"/>
              </a:ext>
            </a:extLst>
          </p:cNvPr>
          <p:cNvCxnSpPr>
            <a:cxnSpLocks/>
          </p:cNvCxnSpPr>
          <p:nvPr/>
        </p:nvCxnSpPr>
        <p:spPr>
          <a:xfrm flipV="1">
            <a:off x="4645021" y="9147145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CDBD405C-B46C-4570-99E3-709B3CF83680}"/>
              </a:ext>
            </a:extLst>
          </p:cNvPr>
          <p:cNvSpPr/>
          <p:nvPr/>
        </p:nvSpPr>
        <p:spPr>
          <a:xfrm>
            <a:off x="4909184" y="8988700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C07060-8035-41A3-BD63-B1FBB5FBE9FE}"/>
              </a:ext>
            </a:extLst>
          </p:cNvPr>
          <p:cNvCxnSpPr>
            <a:cxnSpLocks/>
          </p:cNvCxnSpPr>
          <p:nvPr/>
        </p:nvCxnSpPr>
        <p:spPr>
          <a:xfrm flipV="1">
            <a:off x="3461233" y="9824359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61">
            <a:extLst>
              <a:ext uri="{FF2B5EF4-FFF2-40B4-BE49-F238E27FC236}">
                <a16:creationId xmlns:a16="http://schemas.microsoft.com/office/drawing/2014/main" id="{69C7CD5F-B86F-47CD-9F9D-AA28C3DFAC8E}"/>
              </a:ext>
            </a:extLst>
          </p:cNvPr>
          <p:cNvSpPr/>
          <p:nvPr/>
        </p:nvSpPr>
        <p:spPr>
          <a:xfrm>
            <a:off x="3725395" y="964734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1DE283A-3CB8-4466-8322-33800BF8CC8A}"/>
              </a:ext>
            </a:extLst>
          </p:cNvPr>
          <p:cNvCxnSpPr>
            <a:cxnSpLocks/>
          </p:cNvCxnSpPr>
          <p:nvPr/>
        </p:nvCxnSpPr>
        <p:spPr>
          <a:xfrm flipV="1">
            <a:off x="4645021" y="9832305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713E0394-936E-4FA1-AAB7-7562371A4BBA}"/>
              </a:ext>
            </a:extLst>
          </p:cNvPr>
          <p:cNvSpPr/>
          <p:nvPr/>
        </p:nvSpPr>
        <p:spPr>
          <a:xfrm>
            <a:off x="4909184" y="9673859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D28D67FD-C232-415E-813A-C3606FBF8765}"/>
              </a:ext>
            </a:extLst>
          </p:cNvPr>
          <p:cNvGrpSpPr/>
          <p:nvPr/>
        </p:nvGrpSpPr>
        <p:grpSpPr>
          <a:xfrm>
            <a:off x="3100952" y="8568861"/>
            <a:ext cx="43022" cy="208841"/>
            <a:chOff x="5765006" y="3074194"/>
            <a:chExt cx="45719" cy="221931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F3B706F-1F0E-4F6C-89B8-D92F81841E60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795195D4-7B9D-4034-9DB7-6AEE7AB5A70F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B4F6C401-035F-4A60-A3BD-84D35868EFE5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3B0B49E2-77D1-4FF8-BC4E-789B902450F0}"/>
              </a:ext>
            </a:extLst>
          </p:cNvPr>
          <p:cNvGrpSpPr/>
          <p:nvPr/>
        </p:nvGrpSpPr>
        <p:grpSpPr>
          <a:xfrm>
            <a:off x="4185205" y="8568860"/>
            <a:ext cx="43022" cy="208841"/>
            <a:chOff x="4476583" y="3080335"/>
            <a:chExt cx="45719" cy="221931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CF92097-8C72-49F7-989C-F9CA44B38776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4B82BA52-09BE-4FB7-917E-792D401234FD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93C3A38-6904-4475-9CCC-722AC6D1A01C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E6B508F6-50AA-4603-9193-F9C8FC001E0B}"/>
              </a:ext>
            </a:extLst>
          </p:cNvPr>
          <p:cNvGrpSpPr/>
          <p:nvPr/>
        </p:nvGrpSpPr>
        <p:grpSpPr>
          <a:xfrm>
            <a:off x="4932535" y="8569180"/>
            <a:ext cx="43022" cy="208841"/>
            <a:chOff x="5468091" y="3074874"/>
            <a:chExt cx="45719" cy="221931"/>
          </a:xfrm>
        </p:grpSpPr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B902FD4E-975A-4787-91CE-B01E3663655A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F7DD4A3F-0B49-4118-B3E5-DF3935E7134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E7AAFBD4-49B2-4E25-B3C1-15FCAC9839EC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7B265BE-15AA-4BB5-84F7-361DF44BBBC8}"/>
              </a:ext>
            </a:extLst>
          </p:cNvPr>
          <p:cNvGrpSpPr/>
          <p:nvPr/>
        </p:nvGrpSpPr>
        <p:grpSpPr>
          <a:xfrm>
            <a:off x="5640482" y="7937465"/>
            <a:ext cx="344335" cy="1471619"/>
            <a:chOff x="6223000" y="2259487"/>
            <a:chExt cx="365919" cy="1563864"/>
          </a:xfrm>
        </p:grpSpPr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D22FC69D-F290-4E3B-BA56-8E761CF03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1" name="圆角矩形 77">
              <a:extLst>
                <a:ext uri="{FF2B5EF4-FFF2-40B4-BE49-F238E27FC236}">
                  <a16:creationId xmlns:a16="http://schemas.microsoft.com/office/drawing/2014/main" id="{ABBA2760-779F-4B0C-AFAE-E0EC69D8DC02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41496959-D3E0-4CD6-AD1A-21D61EB5A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F92CBF1-26E6-449F-B484-F7777F951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6886DF1-C1E2-42FA-947E-D62D56A8B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2FF41F86-6DD1-4446-BCEE-4020F5A6CF8A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05E00278-5982-4425-99A5-923901D06ED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E6F228A-ED05-45AB-8B5E-E91AA1D6D4F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B1644B3-58B6-4CFE-8A3C-527AE6E707AE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974ADA04-CE37-4314-874B-2F3063017B90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5027803" y="7539521"/>
            <a:ext cx="612679" cy="1133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97E1046-F5B8-4991-A1AA-9AC685E37122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5028986" y="8226136"/>
            <a:ext cx="611492" cy="447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596BDF61-D554-4E16-B059-792532EBEC14}"/>
              </a:ext>
            </a:extLst>
          </p:cNvPr>
          <p:cNvCxnSpPr>
            <a:endCxn id="271" idx="1"/>
          </p:cNvCxnSpPr>
          <p:nvPr/>
        </p:nvCxnSpPr>
        <p:spPr>
          <a:xfrm flipV="1">
            <a:off x="5028493" y="8673277"/>
            <a:ext cx="611986" cy="474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E26CB2B-4F27-4165-B743-12D11F572681}"/>
              </a:ext>
            </a:extLst>
          </p:cNvPr>
          <p:cNvCxnSpPr>
            <a:endCxn id="271" idx="1"/>
          </p:cNvCxnSpPr>
          <p:nvPr/>
        </p:nvCxnSpPr>
        <p:spPr>
          <a:xfrm flipV="1">
            <a:off x="5028493" y="8673277"/>
            <a:ext cx="611986" cy="1159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8C84725-0346-4280-ACE9-355CE02A2136}"/>
              </a:ext>
            </a:extLst>
          </p:cNvPr>
          <p:cNvSpPr txBox="1"/>
          <p:nvPr/>
        </p:nvSpPr>
        <p:spPr>
          <a:xfrm>
            <a:off x="5422851" y="9481279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A6D2D11-82CF-4FC6-B59D-BAC0C6272CB7}"/>
              </a:ext>
            </a:extLst>
          </p:cNvPr>
          <p:cNvSpPr txBox="1"/>
          <p:nvPr/>
        </p:nvSpPr>
        <p:spPr>
          <a:xfrm>
            <a:off x="1828831" y="7767309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89B7F1-7813-4EB4-A674-D51758E7F7C6}"/>
              </a:ext>
            </a:extLst>
          </p:cNvPr>
          <p:cNvSpPr/>
          <p:nvPr/>
        </p:nvSpPr>
        <p:spPr>
          <a:xfrm>
            <a:off x="179211" y="5606399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F9ABA5F-6525-476D-A9D9-F5BB268EFC5D}"/>
              </a:ext>
            </a:extLst>
          </p:cNvPr>
          <p:cNvSpPr/>
          <p:nvPr/>
        </p:nvSpPr>
        <p:spPr>
          <a:xfrm>
            <a:off x="182141" y="6198408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52ADAEFD-6455-4C71-9FBD-D0C6918EF3AD}"/>
              </a:ext>
            </a:extLst>
          </p:cNvPr>
          <p:cNvSpPr/>
          <p:nvPr/>
        </p:nvSpPr>
        <p:spPr>
          <a:xfrm>
            <a:off x="173951" y="6885474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4F78DCE-C514-4094-81E6-5282F402B39B}"/>
              </a:ext>
            </a:extLst>
          </p:cNvPr>
          <p:cNvSpPr txBox="1"/>
          <p:nvPr/>
        </p:nvSpPr>
        <p:spPr>
          <a:xfrm>
            <a:off x="693446" y="-682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00B64045-F038-4A80-949F-0E94C02B9589}"/>
              </a:ext>
            </a:extLst>
          </p:cNvPr>
          <p:cNvSpPr txBox="1"/>
          <p:nvPr/>
        </p:nvSpPr>
        <p:spPr>
          <a:xfrm>
            <a:off x="693447" y="913682"/>
            <a:ext cx="121086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B9A8681E-DD7B-412E-886C-44EB29BAC060}"/>
              </a:ext>
            </a:extLst>
          </p:cNvPr>
          <p:cNvSpPr txBox="1"/>
          <p:nvPr/>
        </p:nvSpPr>
        <p:spPr>
          <a:xfrm>
            <a:off x="697641" y="1896911"/>
            <a:ext cx="189651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CT(Lung Window)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2FF9109-21E4-4BAB-9F30-654B4444D5EB}"/>
              </a:ext>
            </a:extLst>
          </p:cNvPr>
          <p:cNvSpPr txBox="1"/>
          <p:nvPr/>
        </p:nvSpPr>
        <p:spPr>
          <a:xfrm>
            <a:off x="693446" y="3001184"/>
            <a:ext cx="249433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CT(Mediastinal  Window)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5C2E71B-2FC0-4544-B2F4-FF69BFD3CEAB}"/>
              </a:ext>
            </a:extLst>
          </p:cNvPr>
          <p:cNvCxnSpPr>
            <a:cxnSpLocks/>
            <a:stCxn id="198" idx="3"/>
          </p:cNvCxnSpPr>
          <p:nvPr/>
        </p:nvCxnSpPr>
        <p:spPr>
          <a:xfrm>
            <a:off x="2043602" y="162675"/>
            <a:ext cx="2576856" cy="1372930"/>
          </a:xfrm>
          <a:prstGeom prst="bentConnector3">
            <a:avLst>
              <a:gd name="adj1" fmla="val 88442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E65448-8FE4-4802-A2B3-7474B2FD87B6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1904311" y="1083186"/>
            <a:ext cx="2716149" cy="452421"/>
          </a:xfrm>
          <a:prstGeom prst="bentConnector3">
            <a:avLst>
              <a:gd name="adj1" fmla="val 88715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29B39C-5C3D-4251-9E6C-BF932EFA220B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2594157" y="1535605"/>
            <a:ext cx="2026303" cy="530808"/>
          </a:xfrm>
          <a:prstGeom prst="bentConnector3">
            <a:avLst>
              <a:gd name="adj1" fmla="val 85349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B052154-FB20-437B-A1FB-FCBEC2E85898}"/>
              </a:ext>
            </a:extLst>
          </p:cNvPr>
          <p:cNvCxnSpPr>
            <a:cxnSpLocks/>
            <a:stCxn id="211" idx="3"/>
          </p:cNvCxnSpPr>
          <p:nvPr/>
        </p:nvCxnSpPr>
        <p:spPr>
          <a:xfrm flipV="1">
            <a:off x="3187776" y="1535607"/>
            <a:ext cx="1432682" cy="1635081"/>
          </a:xfrm>
          <a:prstGeom prst="bentConnector3">
            <a:avLst>
              <a:gd name="adj1" fmla="val 77657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F78C55A3-6AB2-44AA-994C-8F2B5019615F}"/>
              </a:ext>
            </a:extLst>
          </p:cNvPr>
          <p:cNvSpPr txBox="1"/>
          <p:nvPr/>
        </p:nvSpPr>
        <p:spPr>
          <a:xfrm>
            <a:off x="1748442" y="338241"/>
            <a:ext cx="1978567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Information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0087F89E-81B9-445A-A327-7234A606DB52}"/>
              </a:ext>
            </a:extLst>
          </p:cNvPr>
          <p:cNvSpPr txBox="1"/>
          <p:nvPr/>
        </p:nvSpPr>
        <p:spPr>
          <a:xfrm>
            <a:off x="1593314" y="1250140"/>
            <a:ext cx="229169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 Symptoms…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4BC06DCB-4760-466A-A65D-6070A3044B5E}"/>
              </a:ext>
            </a:extLst>
          </p:cNvPr>
          <p:cNvSpPr txBox="1"/>
          <p:nvPr/>
        </p:nvSpPr>
        <p:spPr>
          <a:xfrm>
            <a:off x="1253734" y="2240722"/>
            <a:ext cx="31005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General Visual Features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35124FA2-0709-4B1B-88A3-4F1CFD87089C}"/>
              </a:ext>
            </a:extLst>
          </p:cNvPr>
          <p:cNvSpPr txBox="1"/>
          <p:nvPr/>
        </p:nvSpPr>
        <p:spPr>
          <a:xfrm>
            <a:off x="1377336" y="3334198"/>
            <a:ext cx="2663627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Visual Features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511139F4-835B-40CA-BC01-FFE2A7DCFA67}"/>
              </a:ext>
            </a:extLst>
          </p:cNvPr>
          <p:cNvSpPr/>
          <p:nvPr/>
        </p:nvSpPr>
        <p:spPr>
          <a:xfrm>
            <a:off x="8780668" y="32770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Treatment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294FBD64-3B81-436B-9880-251AB4542403}"/>
              </a:ext>
            </a:extLst>
          </p:cNvPr>
          <p:cNvSpPr/>
          <p:nvPr/>
        </p:nvSpPr>
        <p:spPr>
          <a:xfrm>
            <a:off x="6886308" y="32770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BDE71D21-CC6D-45BB-9043-5DFC643300C0}"/>
              </a:ext>
            </a:extLst>
          </p:cNvPr>
          <p:cNvSpPr/>
          <p:nvPr/>
        </p:nvSpPr>
        <p:spPr>
          <a:xfrm>
            <a:off x="6886308" y="1959482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C97E4F5-A7AC-4DFC-8BDE-A5173C8B4F52}"/>
              </a:ext>
            </a:extLst>
          </p:cNvPr>
          <p:cNvCxnSpPr>
            <a:cxnSpLocks/>
            <a:stCxn id="297" idx="3"/>
            <a:endCxn id="296" idx="1"/>
          </p:cNvCxnSpPr>
          <p:nvPr/>
        </p:nvCxnSpPr>
        <p:spPr>
          <a:xfrm>
            <a:off x="8451380" y="616742"/>
            <a:ext cx="329284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36530C2-B3F7-4C48-9605-16B37DB9B229}"/>
              </a:ext>
            </a:extLst>
          </p:cNvPr>
          <p:cNvSpPr/>
          <p:nvPr/>
        </p:nvSpPr>
        <p:spPr>
          <a:xfrm>
            <a:off x="4276667" y="145256"/>
            <a:ext cx="77611" cy="3043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19B2A6B5-5817-BF49-AAE3-D2142100E2CA}"/>
              </a:ext>
            </a:extLst>
          </p:cNvPr>
          <p:cNvCxnSpPr>
            <a:cxnSpLocks/>
            <a:endCxn id="297" idx="1"/>
          </p:cNvCxnSpPr>
          <p:nvPr/>
        </p:nvCxnSpPr>
        <p:spPr>
          <a:xfrm flipV="1">
            <a:off x="6185535" y="616742"/>
            <a:ext cx="700773" cy="918863"/>
          </a:xfrm>
          <a:prstGeom prst="bentConnector3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2F6DE6C8-4ED9-A647-A2E9-08D280974209}"/>
              </a:ext>
            </a:extLst>
          </p:cNvPr>
          <p:cNvCxnSpPr>
            <a:cxnSpLocks/>
            <a:endCxn id="298" idx="1"/>
          </p:cNvCxnSpPr>
          <p:nvPr/>
        </p:nvCxnSpPr>
        <p:spPr>
          <a:xfrm>
            <a:off x="6185535" y="1535605"/>
            <a:ext cx="700773" cy="1007849"/>
          </a:xfrm>
          <a:prstGeom prst="bentConnector3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3738E670-4F97-46B8-9F42-6285829D73F1}"/>
              </a:ext>
            </a:extLst>
          </p:cNvPr>
          <p:cNvSpPr/>
          <p:nvPr/>
        </p:nvSpPr>
        <p:spPr>
          <a:xfrm>
            <a:off x="4614228" y="1012956"/>
            <a:ext cx="1565076" cy="1044837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图片 211">
            <a:extLst>
              <a:ext uri="{FF2B5EF4-FFF2-40B4-BE49-F238E27FC236}">
                <a16:creationId xmlns:a16="http://schemas.microsoft.com/office/drawing/2014/main" id="{249CAF26-2391-4D90-8E5F-BEC7F47686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67" y="9574364"/>
            <a:ext cx="421909" cy="42191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A2178A32-209A-4F21-8141-4003C6506EA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67" y="9112992"/>
            <a:ext cx="421393" cy="422441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0D32DBC1-5ECE-439E-A7FD-46DC4F4EE0A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67" y="8664526"/>
            <a:ext cx="421394" cy="421394"/>
          </a:xfrm>
          <a:prstGeom prst="rect">
            <a:avLst/>
          </a:prstGeom>
        </p:spPr>
      </p:pic>
      <p:sp>
        <p:nvSpPr>
          <p:cNvPr id="301" name="文本框 300">
            <a:extLst>
              <a:ext uri="{FF2B5EF4-FFF2-40B4-BE49-F238E27FC236}">
                <a16:creationId xmlns:a16="http://schemas.microsoft.com/office/drawing/2014/main" id="{BED9C512-F23E-4037-A898-63D23CD6AE41}"/>
              </a:ext>
            </a:extLst>
          </p:cNvPr>
          <p:cNvSpPr txBox="1"/>
          <p:nvPr/>
        </p:nvSpPr>
        <p:spPr>
          <a:xfrm>
            <a:off x="1270912" y="8706981"/>
            <a:ext cx="5307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CB22BA7-5281-4056-B21A-7133ED9836B3}"/>
              </a:ext>
            </a:extLst>
          </p:cNvPr>
          <p:cNvSpPr txBox="1"/>
          <p:nvPr/>
        </p:nvSpPr>
        <p:spPr>
          <a:xfrm>
            <a:off x="1265704" y="9154710"/>
            <a:ext cx="5307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2ADEDA5C-9B88-4559-8B9B-D8F5434B5B6C}"/>
              </a:ext>
            </a:extLst>
          </p:cNvPr>
          <p:cNvSpPr txBox="1"/>
          <p:nvPr/>
        </p:nvSpPr>
        <p:spPr>
          <a:xfrm>
            <a:off x="1265704" y="9615817"/>
            <a:ext cx="5307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</a:p>
        </p:txBody>
      </p:sp>
    </p:spTree>
    <p:extLst>
      <p:ext uri="{BB962C8B-B14F-4D97-AF65-F5344CB8AC3E}">
        <p14:creationId xmlns:p14="http://schemas.microsoft.com/office/powerpoint/2010/main" val="12499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86</Words>
  <Application>Microsoft Office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7</cp:revision>
  <dcterms:created xsi:type="dcterms:W3CDTF">2019-06-18T07:27:51Z</dcterms:created>
  <dcterms:modified xsi:type="dcterms:W3CDTF">2019-07-17T03:33:26Z</dcterms:modified>
</cp:coreProperties>
</file>