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L" userId="520397e4cf4a652e" providerId="LiveId" clId="{932FAD62-BE1E-4C20-8A94-7F2822B314C9}"/>
    <pc:docChg chg="modSld">
      <pc:chgData name="Wang QL" userId="520397e4cf4a652e" providerId="LiveId" clId="{932FAD62-BE1E-4C20-8A94-7F2822B314C9}" dt="2019-05-21T13:23:59.627" v="4" actId="1037"/>
      <pc:docMkLst>
        <pc:docMk/>
      </pc:docMkLst>
      <pc:sldChg chg="modSp">
        <pc:chgData name="Wang QL" userId="520397e4cf4a652e" providerId="LiveId" clId="{932FAD62-BE1E-4C20-8A94-7F2822B314C9}" dt="2019-05-21T13:23:59.627" v="4" actId="1037"/>
        <pc:sldMkLst>
          <pc:docMk/>
          <pc:sldMk cId="2560029140" sldId="256"/>
        </pc:sldMkLst>
        <pc:spChg chg="mod">
          <ac:chgData name="Wang QL" userId="520397e4cf4a652e" providerId="LiveId" clId="{932FAD62-BE1E-4C20-8A94-7F2822B314C9}" dt="2019-05-21T13:23:55.666" v="1" actId="255"/>
          <ac:spMkLst>
            <pc:docMk/>
            <pc:sldMk cId="2560029140" sldId="256"/>
            <ac:spMk id="53" creationId="{00000000-0000-0000-0000-000000000000}"/>
          </ac:spMkLst>
        </pc:spChg>
        <pc:spChg chg="mod">
          <ac:chgData name="Wang QL" userId="520397e4cf4a652e" providerId="LiveId" clId="{932FAD62-BE1E-4C20-8A94-7F2822B314C9}" dt="2019-05-21T13:23:55.666" v="1" actId="255"/>
          <ac:spMkLst>
            <pc:docMk/>
            <pc:sldMk cId="2560029140" sldId="256"/>
            <ac:spMk id="54" creationId="{00000000-0000-0000-0000-000000000000}"/>
          </ac:spMkLst>
        </pc:spChg>
        <pc:spChg chg="mod">
          <ac:chgData name="Wang QL" userId="520397e4cf4a652e" providerId="LiveId" clId="{932FAD62-BE1E-4C20-8A94-7F2822B314C9}" dt="2019-05-21T13:23:55.666" v="1" actId="255"/>
          <ac:spMkLst>
            <pc:docMk/>
            <pc:sldMk cId="2560029140" sldId="256"/>
            <ac:spMk id="55" creationId="{00000000-0000-0000-0000-000000000000}"/>
          </ac:spMkLst>
        </pc:spChg>
        <pc:spChg chg="mod">
          <ac:chgData name="Wang QL" userId="520397e4cf4a652e" providerId="LiveId" clId="{932FAD62-BE1E-4C20-8A94-7F2822B314C9}" dt="2019-05-21T13:23:55.666" v="1" actId="255"/>
          <ac:spMkLst>
            <pc:docMk/>
            <pc:sldMk cId="2560029140" sldId="256"/>
            <ac:spMk id="56" creationId="{00000000-0000-0000-0000-000000000000}"/>
          </ac:spMkLst>
        </pc:spChg>
        <pc:spChg chg="mod">
          <ac:chgData name="Wang QL" userId="520397e4cf4a652e" providerId="LiveId" clId="{932FAD62-BE1E-4C20-8A94-7F2822B314C9}" dt="2019-05-21T13:23:55.666" v="1" actId="255"/>
          <ac:spMkLst>
            <pc:docMk/>
            <pc:sldMk cId="2560029140" sldId="256"/>
            <ac:spMk id="57" creationId="{00000000-0000-0000-0000-000000000000}"/>
          </ac:spMkLst>
        </pc:spChg>
        <pc:spChg chg="mod">
          <ac:chgData name="Wang QL" userId="520397e4cf4a652e" providerId="LiveId" clId="{932FAD62-BE1E-4C20-8A94-7F2822B314C9}" dt="2019-05-21T13:23:59.627" v="4" actId="1037"/>
          <ac:spMkLst>
            <pc:docMk/>
            <pc:sldMk cId="2560029140" sldId="256"/>
            <ac:spMk id="58" creationId="{00000000-0000-0000-0000-000000000000}"/>
          </ac:spMkLst>
        </pc:spChg>
        <pc:spChg chg="mod">
          <ac:chgData name="Wang QL" userId="520397e4cf4a652e" providerId="LiveId" clId="{932FAD62-BE1E-4C20-8A94-7F2822B314C9}" dt="2019-05-21T13:23:55.666" v="1" actId="255"/>
          <ac:spMkLst>
            <pc:docMk/>
            <pc:sldMk cId="2560029140" sldId="256"/>
            <ac:spMk id="77" creationId="{00000000-0000-0000-0000-000000000000}"/>
          </ac:spMkLst>
        </pc:spChg>
        <pc:spChg chg="mod">
          <ac:chgData name="Wang QL" userId="520397e4cf4a652e" providerId="LiveId" clId="{932FAD62-BE1E-4C20-8A94-7F2822B314C9}" dt="2019-05-21T13:23:55.666" v="1" actId="255"/>
          <ac:spMkLst>
            <pc:docMk/>
            <pc:sldMk cId="2560029140" sldId="256"/>
            <ac:spMk id="78" creationId="{00000000-0000-0000-0000-000000000000}"/>
          </ac:spMkLst>
        </pc:spChg>
        <pc:spChg chg="mod">
          <ac:chgData name="Wang QL" userId="520397e4cf4a652e" providerId="LiveId" clId="{932FAD62-BE1E-4C20-8A94-7F2822B314C9}" dt="2019-05-21T13:23:55.666" v="1" actId="255"/>
          <ac:spMkLst>
            <pc:docMk/>
            <pc:sldMk cId="2560029140" sldId="256"/>
            <ac:spMk id="8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6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80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5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21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5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5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9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8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FD6CC-9295-469A-9DDC-AFC13A027F9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4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FD6CC-9295-469A-9DDC-AFC13A027F9C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CF9F-0168-4AA8-8AE6-79FCFB308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04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/>
          <p:cNvSpPr/>
          <p:nvPr/>
        </p:nvSpPr>
        <p:spPr>
          <a:xfrm>
            <a:off x="980785" y="3515925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980785" y="2975925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980785" y="2434073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980785" y="1895726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73500" y="841375"/>
            <a:ext cx="114300" cy="11460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873500" y="1987471"/>
            <a:ext cx="114300" cy="1146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73500" y="3133567"/>
            <a:ext cx="114300" cy="11460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873500" y="4279663"/>
            <a:ext cx="114300" cy="1146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302250" y="1755895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302250" y="2597151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02250" y="3438407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302250" y="4279663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endCxn id="9" idx="1"/>
          </p:cNvCxnSpPr>
          <p:nvPr/>
        </p:nvCxnSpPr>
        <p:spPr>
          <a:xfrm flipV="1">
            <a:off x="3308349" y="1414423"/>
            <a:ext cx="565151" cy="4879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0" idx="1"/>
          </p:cNvCxnSpPr>
          <p:nvPr/>
        </p:nvCxnSpPr>
        <p:spPr>
          <a:xfrm>
            <a:off x="3308349" y="2453866"/>
            <a:ext cx="565151" cy="10665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1"/>
          </p:cNvCxnSpPr>
          <p:nvPr/>
        </p:nvCxnSpPr>
        <p:spPr>
          <a:xfrm>
            <a:off x="3308349" y="2972049"/>
            <a:ext cx="565151" cy="73456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3308349" y="3515925"/>
            <a:ext cx="565151" cy="13367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060825" y="3133567"/>
            <a:ext cx="1168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2217155" y="5778301"/>
            <a:ext cx="2885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798805" y="5711626"/>
            <a:ext cx="2885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928641" y="3232255"/>
            <a:ext cx="13701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604397" y="1012091"/>
            <a:ext cx="1370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715898" y="1010877"/>
            <a:ext cx="1370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nodes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727010" y="4802873"/>
            <a:ext cx="1370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平行四边形 58"/>
          <p:cNvSpPr/>
          <p:nvPr/>
        </p:nvSpPr>
        <p:spPr>
          <a:xfrm>
            <a:off x="6667210" y="3513096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平行四边形 59"/>
          <p:cNvSpPr/>
          <p:nvPr/>
        </p:nvSpPr>
        <p:spPr>
          <a:xfrm>
            <a:off x="6667210" y="2973096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平行四边形 60"/>
          <p:cNvSpPr/>
          <p:nvPr/>
        </p:nvSpPr>
        <p:spPr>
          <a:xfrm>
            <a:off x="6667210" y="2431244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平行四边形 61"/>
          <p:cNvSpPr/>
          <p:nvPr/>
        </p:nvSpPr>
        <p:spPr>
          <a:xfrm>
            <a:off x="6667210" y="1892897"/>
            <a:ext cx="2327564" cy="1116280"/>
          </a:xfrm>
          <a:prstGeom prst="parallelogram">
            <a:avLst>
              <a:gd name="adj" fmla="val 4946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0217149" y="1905275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10205620" y="2451351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10205620" y="2970420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10205620" y="3513096"/>
            <a:ext cx="219075" cy="2190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" name="直接箭头连接符 74"/>
          <p:cNvCxnSpPr/>
          <p:nvPr/>
        </p:nvCxnSpPr>
        <p:spPr>
          <a:xfrm>
            <a:off x="8994774" y="2003534"/>
            <a:ext cx="1168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290822" y="1009262"/>
            <a:ext cx="1370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630798" y="1008048"/>
            <a:ext cx="1370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nodes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8994774" y="2550994"/>
            <a:ext cx="1168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8994774" y="3089226"/>
            <a:ext cx="1168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8994774" y="3629362"/>
            <a:ext cx="11684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8883085" y="3685562"/>
            <a:ext cx="1370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averaging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直接连接符 84"/>
          <p:cNvCxnSpPr/>
          <p:nvPr/>
        </p:nvCxnSpPr>
        <p:spPr>
          <a:xfrm>
            <a:off x="6024546" y="552450"/>
            <a:ext cx="0" cy="5595183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2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19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QL</dc:creator>
  <cp:lastModifiedBy>Wang QL</cp:lastModifiedBy>
  <cp:revision>5</cp:revision>
  <dcterms:created xsi:type="dcterms:W3CDTF">2019-04-27T08:02:56Z</dcterms:created>
  <dcterms:modified xsi:type="dcterms:W3CDTF">2019-05-21T13:24:03Z</dcterms:modified>
</cp:coreProperties>
</file>