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359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5E600FDC-FD63-4296-8E57-693A5E0F4B4B}"/>
    <pc:docChg chg="modSld modMainMaster">
      <pc:chgData name="Wang QL" userId="520397e4cf4a652e" providerId="LiveId" clId="{5E600FDC-FD63-4296-8E57-693A5E0F4B4B}" dt="2019-06-19T06:04:26.694" v="6" actId="1076"/>
      <pc:docMkLst>
        <pc:docMk/>
      </pc:docMkLst>
      <pc:sldChg chg="addSp modSp">
        <pc:chgData name="Wang QL" userId="520397e4cf4a652e" providerId="LiveId" clId="{5E600FDC-FD63-4296-8E57-693A5E0F4B4B}" dt="2019-06-19T06:04:26.694" v="6" actId="1076"/>
        <pc:sldMkLst>
          <pc:docMk/>
          <pc:sldMk cId="1515086284" sldId="256"/>
        </pc:sldMkLst>
        <pc:graphicFrameChg chg="add mod">
          <ac:chgData name="Wang QL" userId="520397e4cf4a652e" providerId="LiveId" clId="{5E600FDC-FD63-4296-8E57-693A5E0F4B4B}" dt="2019-06-19T06:04:23.017" v="5" actId="1076"/>
          <ac:graphicFrameMkLst>
            <pc:docMk/>
            <pc:sldMk cId="1515086284" sldId="256"/>
            <ac:graphicFrameMk id="3" creationId="{6804B6F4-5CFB-4ABE-A46E-85D5AE89A0F1}"/>
          </ac:graphicFrameMkLst>
        </pc:graphicFrameChg>
        <pc:graphicFrameChg chg="mod">
          <ac:chgData name="Wang QL" userId="520397e4cf4a652e" providerId="LiveId" clId="{5E600FDC-FD63-4296-8E57-693A5E0F4B4B}" dt="2019-06-19T06:04:26.694" v="6" actId="1076"/>
          <ac:graphicFrameMkLst>
            <pc:docMk/>
            <pc:sldMk cId="1515086284" sldId="256"/>
            <ac:graphicFrameMk id="6" creationId="{00000000-0000-0000-0000-000000000000}"/>
          </ac:graphicFrameMkLst>
        </pc:graphicFrameChg>
      </pc:sldChg>
    </pc:docChg>
  </pc:docChgLst>
  <pc:docChgLst>
    <pc:chgData name="Wang QL" userId="520397e4cf4a652e" providerId="LiveId" clId="{DC65C883-8FD7-4FDA-8696-2261E5E8FD5E}"/>
    <pc:docChg chg="modSld">
      <pc:chgData name="Wang QL" userId="520397e4cf4a652e" providerId="LiveId" clId="{DC65C883-8FD7-4FDA-8696-2261E5E8FD5E}" dt="2019-05-18T12:42:52.988" v="20" actId="27918"/>
      <pc:docMkLst>
        <pc:docMk/>
      </pc:docMkLst>
      <pc:sldChg chg="mod">
        <pc:chgData name="Wang QL" userId="520397e4cf4a652e" providerId="LiveId" clId="{DC65C883-8FD7-4FDA-8696-2261E5E8FD5E}" dt="2019-05-18T12:42:52.988" v="20" actId="27918"/>
        <pc:sldMkLst>
          <pc:docMk/>
          <pc:sldMk cId="1515086284" sldId="256"/>
        </pc:sldMkLst>
      </pc:sldChg>
    </pc:docChg>
  </pc:docChgLst>
  <pc:docChgLst>
    <pc:chgData name="Wang QL" userId="520397e4cf4a652e" providerId="LiveId" clId="{7DA492D5-0107-49EF-A834-99F289F77D25}"/>
    <pc:docChg chg="modSld">
      <pc:chgData name="Wang QL" userId="520397e4cf4a652e" providerId="LiveId" clId="{7DA492D5-0107-49EF-A834-99F289F77D25}" dt="2019-07-07T08:13:46.430" v="7" actId="27918"/>
      <pc:docMkLst>
        <pc:docMk/>
      </pc:docMkLst>
      <pc:sldChg chg="mod">
        <pc:chgData name="Wang QL" userId="520397e4cf4a652e" providerId="LiveId" clId="{7DA492D5-0107-49EF-A834-99F289F77D25}" dt="2019-07-07T08:13:46.430" v="7" actId="27918"/>
        <pc:sldMkLst>
          <pc:docMk/>
          <pc:sldMk cId="1515086284" sldId="256"/>
        </pc:sldMkLst>
      </pc:sldChg>
    </pc:docChg>
  </pc:docChgLst>
  <pc:docChgLst>
    <pc:chgData name="Wang QL" userId="520397e4cf4a652e" providerId="LiveId" clId="{A80F9C0D-7191-7A4B-BC7D-FA4C0AB97E2F}"/>
    <pc:docChg chg="modSld">
      <pc:chgData name="Wang QL" userId="520397e4cf4a652e" providerId="LiveId" clId="{A80F9C0D-7191-7A4B-BC7D-FA4C0AB97E2F}" dt="2019-06-08T02:25:40.091" v="3" actId="27918"/>
      <pc:docMkLst>
        <pc:docMk/>
      </pc:docMkLst>
      <pc:sldChg chg="mod">
        <pc:chgData name="Wang QL" userId="520397e4cf4a652e" providerId="LiveId" clId="{A80F9C0D-7191-7A4B-BC7D-FA4C0AB97E2F}" dt="2019-06-08T02:25:40.091" v="3" actId="27918"/>
        <pc:sldMkLst>
          <pc:docMk/>
          <pc:sldMk cId="1515086284" sldId="256"/>
        </pc:sldMkLst>
      </pc:sldChg>
    </pc:docChg>
  </pc:docChgLst>
  <pc:docChgLst>
    <pc:chgData name="Wang QL" userId="520397e4cf4a652e" providerId="LiveId" clId="{D6DE6113-B80F-4043-B488-412283A5CCEF}"/>
    <pc:docChg chg="modSld">
      <pc:chgData name="Wang QL" userId="520397e4cf4a652e" providerId="LiveId" clId="{D6DE6113-B80F-4043-B488-412283A5CCEF}" dt="2019-06-30T06:13:07.908" v="20" actId="27918"/>
      <pc:docMkLst>
        <pc:docMk/>
      </pc:docMkLst>
      <pc:sldChg chg="mod">
        <pc:chgData name="Wang QL" userId="520397e4cf4a652e" providerId="LiveId" clId="{D6DE6113-B80F-4043-B488-412283A5CCEF}" dt="2019-06-30T06:13:07.908" v="20" actId="27918"/>
        <pc:sldMkLst>
          <pc:docMk/>
          <pc:sldMk cId="1515086284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2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Validation Losses During Training</a:t>
            </a:r>
            <a:endParaRPr lang="zh-CN" altLang="en-US" sz="2800" b="1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0.6996</c:v>
                </c:pt>
                <c:pt idx="1">
                  <c:v>0.70079999999999998</c:v>
                </c:pt>
                <c:pt idx="2">
                  <c:v>0.7077</c:v>
                </c:pt>
                <c:pt idx="3">
                  <c:v>0.7409</c:v>
                </c:pt>
                <c:pt idx="4">
                  <c:v>0.71640000000000004</c:v>
                </c:pt>
                <c:pt idx="5">
                  <c:v>0.7147</c:v>
                </c:pt>
                <c:pt idx="6">
                  <c:v>0.68520000000000003</c:v>
                </c:pt>
                <c:pt idx="7">
                  <c:v>0.63149999999999995</c:v>
                </c:pt>
                <c:pt idx="8">
                  <c:v>0.57589999999999997</c:v>
                </c:pt>
                <c:pt idx="9">
                  <c:v>0.51170000000000004</c:v>
                </c:pt>
                <c:pt idx="10">
                  <c:v>0.49380000000000002</c:v>
                </c:pt>
                <c:pt idx="11">
                  <c:v>0.48370000000000002</c:v>
                </c:pt>
                <c:pt idx="12">
                  <c:v>0.46450000000000002</c:v>
                </c:pt>
                <c:pt idx="13">
                  <c:v>0.46060000000000001</c:v>
                </c:pt>
                <c:pt idx="14">
                  <c:v>0.43969999999999998</c:v>
                </c:pt>
                <c:pt idx="15">
                  <c:v>0.43919999999999998</c:v>
                </c:pt>
                <c:pt idx="16">
                  <c:v>0.40749999999999997</c:v>
                </c:pt>
                <c:pt idx="17">
                  <c:v>0.41670000000000001</c:v>
                </c:pt>
                <c:pt idx="18">
                  <c:v>0.4274</c:v>
                </c:pt>
                <c:pt idx="19">
                  <c:v>0.42259999999999998</c:v>
                </c:pt>
                <c:pt idx="20">
                  <c:v>0.40529999999999999</c:v>
                </c:pt>
                <c:pt idx="21">
                  <c:v>0.41489999999999999</c:v>
                </c:pt>
                <c:pt idx="22">
                  <c:v>0.37359999999999999</c:v>
                </c:pt>
                <c:pt idx="23">
                  <c:v>0.3987</c:v>
                </c:pt>
                <c:pt idx="24">
                  <c:v>0.39479999999999998</c:v>
                </c:pt>
                <c:pt idx="25">
                  <c:v>0.3891</c:v>
                </c:pt>
                <c:pt idx="26">
                  <c:v>0.37390000000000001</c:v>
                </c:pt>
                <c:pt idx="27">
                  <c:v>0.37880000000000003</c:v>
                </c:pt>
                <c:pt idx="28">
                  <c:v>0.36430000000000001</c:v>
                </c:pt>
                <c:pt idx="29">
                  <c:v>0.36349999999999999</c:v>
                </c:pt>
                <c:pt idx="30">
                  <c:v>0.37230000000000002</c:v>
                </c:pt>
                <c:pt idx="31">
                  <c:v>0.3614</c:v>
                </c:pt>
                <c:pt idx="32">
                  <c:v>0.34089999999999998</c:v>
                </c:pt>
                <c:pt idx="33">
                  <c:v>0.34689999999999999</c:v>
                </c:pt>
                <c:pt idx="34">
                  <c:v>0.35859999999999997</c:v>
                </c:pt>
                <c:pt idx="35">
                  <c:v>0.33150000000000002</c:v>
                </c:pt>
                <c:pt idx="36">
                  <c:v>0.33110000000000001</c:v>
                </c:pt>
                <c:pt idx="37">
                  <c:v>0.32490000000000002</c:v>
                </c:pt>
                <c:pt idx="38">
                  <c:v>0.33279999999999998</c:v>
                </c:pt>
                <c:pt idx="39">
                  <c:v>0.34410000000000002</c:v>
                </c:pt>
                <c:pt idx="40">
                  <c:v>0.32369999999999999</c:v>
                </c:pt>
                <c:pt idx="41">
                  <c:v>0.33239999999999997</c:v>
                </c:pt>
                <c:pt idx="42">
                  <c:v>0.35020000000000001</c:v>
                </c:pt>
                <c:pt idx="43">
                  <c:v>0.3337</c:v>
                </c:pt>
                <c:pt idx="44">
                  <c:v>0.34549999999999997</c:v>
                </c:pt>
                <c:pt idx="45">
                  <c:v>0.33650000000000002</c:v>
                </c:pt>
                <c:pt idx="46">
                  <c:v>0.33460000000000001</c:v>
                </c:pt>
                <c:pt idx="47">
                  <c:v>0.33839999999999998</c:v>
                </c:pt>
                <c:pt idx="48">
                  <c:v>0.31909999999999999</c:v>
                </c:pt>
                <c:pt idx="49">
                  <c:v>0.33529999999999999</c:v>
                </c:pt>
                <c:pt idx="50">
                  <c:v>0.35149999999999998</c:v>
                </c:pt>
                <c:pt idx="51">
                  <c:v>0.33650000000000002</c:v>
                </c:pt>
                <c:pt idx="52">
                  <c:v>0.34670000000000001</c:v>
                </c:pt>
                <c:pt idx="53">
                  <c:v>0.33779999999999999</c:v>
                </c:pt>
                <c:pt idx="54">
                  <c:v>0.33679999999999999</c:v>
                </c:pt>
                <c:pt idx="55">
                  <c:v>0.3513</c:v>
                </c:pt>
                <c:pt idx="56">
                  <c:v>0.3342</c:v>
                </c:pt>
                <c:pt idx="57">
                  <c:v>0.34399999999999997</c:v>
                </c:pt>
                <c:pt idx="58">
                  <c:v>0.36020000000000002</c:v>
                </c:pt>
                <c:pt idx="59">
                  <c:v>0.34260000000000002</c:v>
                </c:pt>
                <c:pt idx="60">
                  <c:v>0.34499999999999997</c:v>
                </c:pt>
                <c:pt idx="61">
                  <c:v>0.32890000000000003</c:v>
                </c:pt>
                <c:pt idx="62">
                  <c:v>0.35139999999999999</c:v>
                </c:pt>
                <c:pt idx="63">
                  <c:v>0.3175</c:v>
                </c:pt>
                <c:pt idx="64">
                  <c:v>0.34339999999999998</c:v>
                </c:pt>
                <c:pt idx="65">
                  <c:v>0.34539999999999998</c:v>
                </c:pt>
                <c:pt idx="66">
                  <c:v>0.33950000000000002</c:v>
                </c:pt>
                <c:pt idx="67">
                  <c:v>0.32079999999999997</c:v>
                </c:pt>
                <c:pt idx="68">
                  <c:v>0.34889999999999999</c:v>
                </c:pt>
                <c:pt idx="69">
                  <c:v>0.32569999999999999</c:v>
                </c:pt>
                <c:pt idx="70">
                  <c:v>0.34799999999999998</c:v>
                </c:pt>
                <c:pt idx="71">
                  <c:v>0.36420000000000002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F-4206-95E8-4B725C088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0.69840000000000002</c:v>
                </c:pt>
                <c:pt idx="1">
                  <c:v>0.67210000000000003</c:v>
                </c:pt>
                <c:pt idx="2">
                  <c:v>0.66690000000000005</c:v>
                </c:pt>
                <c:pt idx="3">
                  <c:v>0.65410000000000001</c:v>
                </c:pt>
                <c:pt idx="4">
                  <c:v>0.60860000000000003</c:v>
                </c:pt>
                <c:pt idx="5">
                  <c:v>0.63039999999999996</c:v>
                </c:pt>
                <c:pt idx="6">
                  <c:v>0.61990000000000001</c:v>
                </c:pt>
                <c:pt idx="7">
                  <c:v>0.59970000000000001</c:v>
                </c:pt>
                <c:pt idx="8">
                  <c:v>0.58320000000000005</c:v>
                </c:pt>
                <c:pt idx="9">
                  <c:v>0.58520000000000005</c:v>
                </c:pt>
                <c:pt idx="10">
                  <c:v>0.5776</c:v>
                </c:pt>
                <c:pt idx="11">
                  <c:v>0.54649999999999999</c:v>
                </c:pt>
                <c:pt idx="12">
                  <c:v>0.5282</c:v>
                </c:pt>
                <c:pt idx="13">
                  <c:v>0.52629999999999999</c:v>
                </c:pt>
                <c:pt idx="14">
                  <c:v>0.51970000000000005</c:v>
                </c:pt>
                <c:pt idx="15">
                  <c:v>0.5575</c:v>
                </c:pt>
                <c:pt idx="16">
                  <c:v>0.52849999999999997</c:v>
                </c:pt>
                <c:pt idx="17">
                  <c:v>0.49380000000000002</c:v>
                </c:pt>
                <c:pt idx="18">
                  <c:v>0.51129999999999998</c:v>
                </c:pt>
                <c:pt idx="19">
                  <c:v>0.50939999999999996</c:v>
                </c:pt>
                <c:pt idx="20">
                  <c:v>0.47649999999999998</c:v>
                </c:pt>
                <c:pt idx="21">
                  <c:v>0.4733</c:v>
                </c:pt>
                <c:pt idx="22">
                  <c:v>0.4304</c:v>
                </c:pt>
                <c:pt idx="23">
                  <c:v>0.4466</c:v>
                </c:pt>
                <c:pt idx="24">
                  <c:v>0.43120000000000003</c:v>
                </c:pt>
                <c:pt idx="25">
                  <c:v>0.39250000000000002</c:v>
                </c:pt>
                <c:pt idx="26">
                  <c:v>0.40400000000000003</c:v>
                </c:pt>
                <c:pt idx="27">
                  <c:v>0.39850000000000002</c:v>
                </c:pt>
                <c:pt idx="28">
                  <c:v>0.38919999999999999</c:v>
                </c:pt>
                <c:pt idx="29">
                  <c:v>0.37090000000000001</c:v>
                </c:pt>
                <c:pt idx="30">
                  <c:v>0.34379999999999999</c:v>
                </c:pt>
                <c:pt idx="31">
                  <c:v>0.35170000000000001</c:v>
                </c:pt>
                <c:pt idx="32">
                  <c:v>0.35599999999999998</c:v>
                </c:pt>
                <c:pt idx="33">
                  <c:v>0.33050000000000002</c:v>
                </c:pt>
                <c:pt idx="34">
                  <c:v>0.33210000000000001</c:v>
                </c:pt>
                <c:pt idx="35">
                  <c:v>0.33710000000000001</c:v>
                </c:pt>
                <c:pt idx="36">
                  <c:v>0.32840000000000003</c:v>
                </c:pt>
                <c:pt idx="37">
                  <c:v>0.30259999999999998</c:v>
                </c:pt>
                <c:pt idx="38">
                  <c:v>0.33610000000000001</c:v>
                </c:pt>
                <c:pt idx="39">
                  <c:v>0.32590000000000002</c:v>
                </c:pt>
                <c:pt idx="40">
                  <c:v>0.32650000000000001</c:v>
                </c:pt>
                <c:pt idx="41">
                  <c:v>0.3175</c:v>
                </c:pt>
                <c:pt idx="42">
                  <c:v>0.2782</c:v>
                </c:pt>
                <c:pt idx="43">
                  <c:v>0.30020000000000002</c:v>
                </c:pt>
                <c:pt idx="44">
                  <c:v>0.28789999999999999</c:v>
                </c:pt>
                <c:pt idx="45">
                  <c:v>0.28610000000000002</c:v>
                </c:pt>
                <c:pt idx="46">
                  <c:v>0.26840000000000003</c:v>
                </c:pt>
                <c:pt idx="47">
                  <c:v>0.26869999999999999</c:v>
                </c:pt>
                <c:pt idx="48">
                  <c:v>0.27239999999999998</c:v>
                </c:pt>
                <c:pt idx="49">
                  <c:v>0.27110000000000001</c:v>
                </c:pt>
                <c:pt idx="50">
                  <c:v>0.27660000000000001</c:v>
                </c:pt>
                <c:pt idx="51">
                  <c:v>0.2611</c:v>
                </c:pt>
                <c:pt idx="52">
                  <c:v>0.25800000000000001</c:v>
                </c:pt>
                <c:pt idx="53">
                  <c:v>0.26650000000000001</c:v>
                </c:pt>
                <c:pt idx="54">
                  <c:v>0.28860000000000002</c:v>
                </c:pt>
                <c:pt idx="55">
                  <c:v>0.28549999999999998</c:v>
                </c:pt>
                <c:pt idx="56">
                  <c:v>0.2717</c:v>
                </c:pt>
                <c:pt idx="57">
                  <c:v>0.27610000000000001</c:v>
                </c:pt>
                <c:pt idx="58">
                  <c:v>0.27110000000000001</c:v>
                </c:pt>
                <c:pt idx="59">
                  <c:v>0.27129999999999999</c:v>
                </c:pt>
                <c:pt idx="60">
                  <c:v>0.29110000000000003</c:v>
                </c:pt>
                <c:pt idx="61">
                  <c:v>0.24859999999999999</c:v>
                </c:pt>
                <c:pt idx="62">
                  <c:v>0.26829999999999998</c:v>
                </c:pt>
                <c:pt idx="63">
                  <c:v>0.27329999999999999</c:v>
                </c:pt>
                <c:pt idx="64">
                  <c:v>0.27729999999999999</c:v>
                </c:pt>
                <c:pt idx="65">
                  <c:v>0.2848</c:v>
                </c:pt>
                <c:pt idx="66">
                  <c:v>0.26840000000000003</c:v>
                </c:pt>
                <c:pt idx="67">
                  <c:v>0.31069999999999998</c:v>
                </c:pt>
                <c:pt idx="68">
                  <c:v>0.2928</c:v>
                </c:pt>
                <c:pt idx="69">
                  <c:v>0.2762</c:v>
                </c:pt>
                <c:pt idx="70">
                  <c:v>0.28570000000000001</c:v>
                </c:pt>
                <c:pt idx="71">
                  <c:v>0.30580000000000002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2F-4206-95E8-4B725C088A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MPDNet without Age and Gender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0.71179999999999999</c:v>
                </c:pt>
                <c:pt idx="1">
                  <c:v>0.71350000000000002</c:v>
                </c:pt>
                <c:pt idx="2">
                  <c:v>0.73509999999999998</c:v>
                </c:pt>
                <c:pt idx="3">
                  <c:v>0.74550000000000005</c:v>
                </c:pt>
                <c:pt idx="4">
                  <c:v>0.74480000000000002</c:v>
                </c:pt>
                <c:pt idx="5">
                  <c:v>0.74039999999999995</c:v>
                </c:pt>
                <c:pt idx="6">
                  <c:v>0.71430000000000005</c:v>
                </c:pt>
                <c:pt idx="7">
                  <c:v>0.68110000000000004</c:v>
                </c:pt>
                <c:pt idx="8">
                  <c:v>0.63519999999999999</c:v>
                </c:pt>
                <c:pt idx="9">
                  <c:v>0.5907</c:v>
                </c:pt>
                <c:pt idx="10">
                  <c:v>0.53149999999999997</c:v>
                </c:pt>
                <c:pt idx="11">
                  <c:v>0.49359999999999998</c:v>
                </c:pt>
                <c:pt idx="12">
                  <c:v>0.47620000000000001</c:v>
                </c:pt>
                <c:pt idx="13">
                  <c:v>0.46850000000000003</c:v>
                </c:pt>
                <c:pt idx="14">
                  <c:v>0.46379999999999999</c:v>
                </c:pt>
                <c:pt idx="15">
                  <c:v>0.43569999999999998</c:v>
                </c:pt>
                <c:pt idx="16">
                  <c:v>0.43369999999999997</c:v>
                </c:pt>
                <c:pt idx="17">
                  <c:v>0.43690000000000001</c:v>
                </c:pt>
                <c:pt idx="18">
                  <c:v>0.42049999999999998</c:v>
                </c:pt>
                <c:pt idx="19">
                  <c:v>0.43559999999999999</c:v>
                </c:pt>
                <c:pt idx="20">
                  <c:v>0.40210000000000001</c:v>
                </c:pt>
                <c:pt idx="21">
                  <c:v>0.4098</c:v>
                </c:pt>
                <c:pt idx="22">
                  <c:v>0.39650000000000002</c:v>
                </c:pt>
                <c:pt idx="23">
                  <c:v>0.39760000000000001</c:v>
                </c:pt>
                <c:pt idx="24">
                  <c:v>0.36380000000000001</c:v>
                </c:pt>
                <c:pt idx="25">
                  <c:v>0.39479999999999998</c:v>
                </c:pt>
                <c:pt idx="26">
                  <c:v>0.37440000000000001</c:v>
                </c:pt>
                <c:pt idx="27">
                  <c:v>0.38829999999999998</c:v>
                </c:pt>
                <c:pt idx="28">
                  <c:v>0.36659999999999998</c:v>
                </c:pt>
                <c:pt idx="29">
                  <c:v>0.34300000000000003</c:v>
                </c:pt>
                <c:pt idx="30">
                  <c:v>0.35439999999999999</c:v>
                </c:pt>
                <c:pt idx="31">
                  <c:v>0.34260000000000002</c:v>
                </c:pt>
                <c:pt idx="32">
                  <c:v>0.3402</c:v>
                </c:pt>
                <c:pt idx="33">
                  <c:v>0.35160000000000002</c:v>
                </c:pt>
                <c:pt idx="34">
                  <c:v>0.3271</c:v>
                </c:pt>
                <c:pt idx="35">
                  <c:v>0.31590000000000001</c:v>
                </c:pt>
                <c:pt idx="36">
                  <c:v>0.3478</c:v>
                </c:pt>
                <c:pt idx="37">
                  <c:v>0.3473</c:v>
                </c:pt>
                <c:pt idx="38">
                  <c:v>0.3271</c:v>
                </c:pt>
                <c:pt idx="39">
                  <c:v>0.3085</c:v>
                </c:pt>
                <c:pt idx="40">
                  <c:v>0.3216</c:v>
                </c:pt>
                <c:pt idx="41">
                  <c:v>0.3372</c:v>
                </c:pt>
                <c:pt idx="42">
                  <c:v>0.32740000000000002</c:v>
                </c:pt>
                <c:pt idx="43">
                  <c:v>0.3145</c:v>
                </c:pt>
                <c:pt idx="44">
                  <c:v>0.3231</c:v>
                </c:pt>
                <c:pt idx="45">
                  <c:v>0.3387</c:v>
                </c:pt>
                <c:pt idx="46">
                  <c:v>0.35160000000000002</c:v>
                </c:pt>
                <c:pt idx="47">
                  <c:v>0.33800000000000002</c:v>
                </c:pt>
                <c:pt idx="48">
                  <c:v>0.32779999999999998</c:v>
                </c:pt>
                <c:pt idx="49">
                  <c:v>0.31840000000000002</c:v>
                </c:pt>
                <c:pt idx="50">
                  <c:v>0.32569999999999999</c:v>
                </c:pt>
                <c:pt idx="51">
                  <c:v>0.33160000000000001</c:v>
                </c:pt>
                <c:pt idx="52">
                  <c:v>0.32369999999999999</c:v>
                </c:pt>
                <c:pt idx="53">
                  <c:v>0.33279999999999998</c:v>
                </c:pt>
                <c:pt idx="54">
                  <c:v>0.34210000000000002</c:v>
                </c:pt>
                <c:pt idx="55">
                  <c:v>0.35060000000000002</c:v>
                </c:pt>
                <c:pt idx="56">
                  <c:v>0.32140000000000002</c:v>
                </c:pt>
                <c:pt idx="57">
                  <c:v>0.33179999999999998</c:v>
                </c:pt>
                <c:pt idx="58">
                  <c:v>0.3347</c:v>
                </c:pt>
                <c:pt idx="59">
                  <c:v>0.35239999999999999</c:v>
                </c:pt>
                <c:pt idx="60">
                  <c:v>0.32140000000000002</c:v>
                </c:pt>
                <c:pt idx="61">
                  <c:v>0.33210000000000001</c:v>
                </c:pt>
                <c:pt idx="62">
                  <c:v>0.34039999999999998</c:v>
                </c:pt>
                <c:pt idx="63">
                  <c:v>0.36320000000000002</c:v>
                </c:pt>
                <c:pt idx="64">
                  <c:v>0.34370000000000001</c:v>
                </c:pt>
                <c:pt idx="65">
                  <c:v>0.33839999999999998</c:v>
                </c:pt>
                <c:pt idx="66">
                  <c:v>0.36149999999999999</c:v>
                </c:pt>
                <c:pt idx="67">
                  <c:v>0.35759999999999997</c:v>
                </c:pt>
                <c:pt idx="68">
                  <c:v>0.34229999999999999</c:v>
                </c:pt>
                <c:pt idx="69">
                  <c:v>0.35449999999999998</c:v>
                </c:pt>
                <c:pt idx="70">
                  <c:v>0.37140000000000001</c:v>
                </c:pt>
                <c:pt idx="71">
                  <c:v>0.34560000000000002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2F-4206-95E8-4B725C088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 Accuracy During Training</a:t>
            </a:r>
            <a:endParaRPr lang="zh-CN" altLang="en-US" sz="2800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B-4C13-9FB1-508B94CBC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FB-4C13-9FB1-508B94CBC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MPDNet without Age and Gender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B-4C13-9FB1-508B94CBC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1122363"/>
            <a:ext cx="137695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3602038"/>
            <a:ext cx="137695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365125"/>
            <a:ext cx="395875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365125"/>
            <a:ext cx="11646768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1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1709739"/>
            <a:ext cx="158350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4589464"/>
            <a:ext cx="158350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1825625"/>
            <a:ext cx="780276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1825625"/>
            <a:ext cx="780276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365126"/>
            <a:ext cx="1583501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1681163"/>
            <a:ext cx="7766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2505075"/>
            <a:ext cx="77669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1681163"/>
            <a:ext cx="78051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2505075"/>
            <a:ext cx="780515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57200"/>
            <a:ext cx="5921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987426"/>
            <a:ext cx="92944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057400"/>
            <a:ext cx="5921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57200"/>
            <a:ext cx="5921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987426"/>
            <a:ext cx="92944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057400"/>
            <a:ext cx="5921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0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365126"/>
            <a:ext cx="15835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1825625"/>
            <a:ext cx="15835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6356351"/>
            <a:ext cx="413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5C5F-089B-4F4F-B816-91C6C7752AEE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6356351"/>
            <a:ext cx="6196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6356351"/>
            <a:ext cx="413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636779064"/>
              </p:ext>
            </p:extLst>
          </p:nvPr>
        </p:nvGraphicFramePr>
        <p:xfrm>
          <a:off x="71437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6804B6F4-5CFB-4ABE-A46E-85D5AE89A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59400"/>
              </p:ext>
            </p:extLst>
          </p:nvPr>
        </p:nvGraphicFramePr>
        <p:xfrm>
          <a:off x="9215437" y="102193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08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8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14</cp:revision>
  <dcterms:created xsi:type="dcterms:W3CDTF">2019-05-13T07:42:18Z</dcterms:created>
  <dcterms:modified xsi:type="dcterms:W3CDTF">2019-07-07T08:13:49Z</dcterms:modified>
</cp:coreProperties>
</file>