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976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DC000569-83EE-4280-B9B0-C82ECE9AFD7E}"/>
    <pc:docChg chg="modSld">
      <pc:chgData name="Wang QL" userId="520397e4cf4a652e" providerId="LiveId" clId="{DC000569-83EE-4280-B9B0-C82ECE9AFD7E}" dt="2019-06-18T13:23:09.731" v="10"/>
      <pc:docMkLst>
        <pc:docMk/>
      </pc:docMkLst>
      <pc:sldChg chg="modSp">
        <pc:chgData name="Wang QL" userId="520397e4cf4a652e" providerId="LiveId" clId="{DC000569-83EE-4280-B9B0-C82ECE9AFD7E}" dt="2019-06-18T13:23:09.731" v="10"/>
        <pc:sldMkLst>
          <pc:docMk/>
          <pc:sldMk cId="3120146950" sldId="256"/>
        </pc:sldMkLst>
        <pc:spChg chg="mod">
          <ac:chgData name="Wang QL" userId="520397e4cf4a652e" providerId="LiveId" clId="{DC000569-83EE-4280-B9B0-C82ECE9AFD7E}" dt="2019-06-18T13:23:02.161" v="7"/>
          <ac:spMkLst>
            <pc:docMk/>
            <pc:sldMk cId="3120146950" sldId="256"/>
            <ac:spMk id="8" creationId="{00000000-0000-0000-0000-000000000000}"/>
          </ac:spMkLst>
        </pc:spChg>
        <pc:spChg chg="mod">
          <ac:chgData name="Wang QL" userId="520397e4cf4a652e" providerId="LiveId" clId="{DC000569-83EE-4280-B9B0-C82ECE9AFD7E}" dt="2019-06-18T13:23:06.624" v="8"/>
          <ac:spMkLst>
            <pc:docMk/>
            <pc:sldMk cId="3120146950" sldId="256"/>
            <ac:spMk id="50" creationId="{00000000-0000-0000-0000-000000000000}"/>
          </ac:spMkLst>
        </pc:spChg>
        <pc:spChg chg="mod">
          <ac:chgData name="Wang QL" userId="520397e4cf4a652e" providerId="LiveId" clId="{DC000569-83EE-4280-B9B0-C82ECE9AFD7E}" dt="2019-06-18T13:23:08.095" v="9"/>
          <ac:spMkLst>
            <pc:docMk/>
            <pc:sldMk cId="3120146950" sldId="256"/>
            <ac:spMk id="62" creationId="{00000000-0000-0000-0000-000000000000}"/>
          </ac:spMkLst>
        </pc:spChg>
        <pc:spChg chg="mod">
          <ac:chgData name="Wang QL" userId="520397e4cf4a652e" providerId="LiveId" clId="{DC000569-83EE-4280-B9B0-C82ECE9AFD7E}" dt="2019-06-18T13:23:09.731" v="10"/>
          <ac:spMkLst>
            <pc:docMk/>
            <pc:sldMk cId="3120146950" sldId="256"/>
            <ac:spMk id="70" creationId="{00000000-0000-0000-0000-000000000000}"/>
          </ac:spMkLst>
        </pc:spChg>
      </pc:sldChg>
    </pc:docChg>
  </pc:docChgLst>
  <pc:docChgLst>
    <pc:chgData name="Wang QL" userId="520397e4cf4a652e" providerId="LiveId" clId="{1C108503-64D3-4146-997D-68B1A7543518}"/>
    <pc:docChg chg="modSld">
      <pc:chgData name="Wang QL" userId="520397e4cf4a652e" providerId="LiveId" clId="{1C108503-64D3-4146-997D-68B1A7543518}" dt="2019-05-21T13:27:05.500" v="116" actId="692"/>
      <pc:docMkLst>
        <pc:docMk/>
      </pc:docMkLst>
      <pc:sldChg chg="modSp">
        <pc:chgData name="Wang QL" userId="520397e4cf4a652e" providerId="LiveId" clId="{1C108503-64D3-4146-997D-68B1A7543518}" dt="2019-05-21T13:27:05.500" v="116" actId="692"/>
        <pc:sldMkLst>
          <pc:docMk/>
          <pc:sldMk cId="3120146950" sldId="256"/>
        </pc:sldMkLst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8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11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14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31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32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33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34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50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51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52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62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63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64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70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71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72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80" creationId="{00000000-0000-0000-0000-000000000000}"/>
          </ac:spMkLst>
        </pc:spChg>
        <pc:spChg chg="mod">
          <ac:chgData name="Wang QL" userId="520397e4cf4a652e" providerId="LiveId" clId="{1C108503-64D3-4146-997D-68B1A7543518}" dt="2019-05-21T13:26:02.107" v="55" actId="1035"/>
          <ac:spMkLst>
            <pc:docMk/>
            <pc:sldMk cId="3120146950" sldId="256"/>
            <ac:spMk id="89" creationId="{00000000-0000-0000-0000-000000000000}"/>
          </ac:spMkLst>
        </pc:spChg>
        <pc:spChg chg="mod">
          <ac:chgData name="Wang QL" userId="520397e4cf4a652e" providerId="LiveId" clId="{1C108503-64D3-4146-997D-68B1A7543518}" dt="2019-05-21T13:26:08.995" v="57" actId="14100"/>
          <ac:spMkLst>
            <pc:docMk/>
            <pc:sldMk cId="3120146950" sldId="256"/>
            <ac:spMk id="109" creationId="{00000000-0000-0000-0000-000000000000}"/>
          </ac:spMkLst>
        </pc:spChg>
        <pc:spChg chg="mod">
          <ac:chgData name="Wang QL" userId="520397e4cf4a652e" providerId="LiveId" clId="{1C108503-64D3-4146-997D-68B1A7543518}" dt="2019-05-21T13:26:20.310" v="83" actId="1035"/>
          <ac:spMkLst>
            <pc:docMk/>
            <pc:sldMk cId="3120146950" sldId="256"/>
            <ac:spMk id="110" creationId="{00000000-0000-0000-0000-000000000000}"/>
          </ac:spMkLst>
        </pc:spChg>
        <pc:spChg chg="mod">
          <ac:chgData name="Wang QL" userId="520397e4cf4a652e" providerId="LiveId" clId="{1C108503-64D3-4146-997D-68B1A7543518}" dt="2019-05-21T13:26:24.088" v="100" actId="1035"/>
          <ac:spMkLst>
            <pc:docMk/>
            <pc:sldMk cId="3120146950" sldId="256"/>
            <ac:spMk id="111" creationId="{00000000-0000-0000-0000-000000000000}"/>
          </ac:spMkLst>
        </pc:spChg>
        <pc:spChg chg="mod">
          <ac:chgData name="Wang QL" userId="520397e4cf4a652e" providerId="LiveId" clId="{1C108503-64D3-4146-997D-68B1A7543518}" dt="2019-05-21T13:26:32.159" v="113" actId="1035"/>
          <ac:spMkLst>
            <pc:docMk/>
            <pc:sldMk cId="3120146950" sldId="256"/>
            <ac:spMk id="112" creationId="{00000000-0000-0000-0000-000000000000}"/>
          </ac:spMkLst>
        </pc:spChg>
        <pc:spChg chg="mod">
          <ac:chgData name="Wang QL" userId="520397e4cf4a652e" providerId="LiveId" clId="{1C108503-64D3-4146-997D-68B1A7543518}" dt="2019-05-21T13:25:39.223" v="27" actId="1036"/>
          <ac:spMkLst>
            <pc:docMk/>
            <pc:sldMk cId="3120146950" sldId="256"/>
            <ac:spMk id="120" creationId="{00000000-0000-0000-0000-000000000000}"/>
          </ac:spMkLst>
        </pc:spChg>
        <pc:cxnChg chg="mod">
          <ac:chgData name="Wang QL" userId="520397e4cf4a652e" providerId="LiveId" clId="{1C108503-64D3-4146-997D-68B1A7543518}" dt="2019-05-21T13:27:05.500" v="116" actId="692"/>
          <ac:cxnSpMkLst>
            <pc:docMk/>
            <pc:sldMk cId="3120146950" sldId="256"/>
            <ac:cxnSpMk id="82" creationId="{00000000-0000-0000-0000-000000000000}"/>
          </ac:cxnSpMkLst>
        </pc:cxnChg>
        <pc:cxnChg chg="mod">
          <ac:chgData name="Wang QL" userId="520397e4cf4a652e" providerId="LiveId" clId="{1C108503-64D3-4146-997D-68B1A7543518}" dt="2019-05-21T13:27:05.500" v="116" actId="692"/>
          <ac:cxnSpMkLst>
            <pc:docMk/>
            <pc:sldMk cId="3120146950" sldId="256"/>
            <ac:cxnSpMk id="84" creationId="{00000000-0000-0000-0000-000000000000}"/>
          </ac:cxnSpMkLst>
        </pc:cxnChg>
        <pc:cxnChg chg="mod">
          <ac:chgData name="Wang QL" userId="520397e4cf4a652e" providerId="LiveId" clId="{1C108503-64D3-4146-997D-68B1A7543518}" dt="2019-05-21T13:27:05.500" v="116" actId="692"/>
          <ac:cxnSpMkLst>
            <pc:docMk/>
            <pc:sldMk cId="3120146950" sldId="256"/>
            <ac:cxnSpMk id="86" creationId="{00000000-0000-0000-0000-000000000000}"/>
          </ac:cxnSpMkLst>
        </pc:cxnChg>
        <pc:cxnChg chg="mod">
          <ac:chgData name="Wang QL" userId="520397e4cf4a652e" providerId="LiveId" clId="{1C108503-64D3-4146-997D-68B1A7543518}" dt="2019-05-21T13:27:05.500" v="116" actId="692"/>
          <ac:cxnSpMkLst>
            <pc:docMk/>
            <pc:sldMk cId="3120146950" sldId="256"/>
            <ac:cxnSpMk id="88" creationId="{00000000-0000-0000-0000-000000000000}"/>
          </ac:cxnSpMkLst>
        </pc:cxnChg>
        <pc:cxnChg chg="mod">
          <ac:chgData name="Wang QL" userId="520397e4cf4a652e" providerId="LiveId" clId="{1C108503-64D3-4146-997D-68B1A7543518}" dt="2019-05-21T13:26:02.107" v="55" actId="1035"/>
          <ac:cxnSpMkLst>
            <pc:docMk/>
            <pc:sldMk cId="3120146950" sldId="256"/>
            <ac:cxnSpMk id="116" creationId="{00000000-0000-0000-0000-000000000000}"/>
          </ac:cxnSpMkLst>
        </pc:cxnChg>
        <pc:cxnChg chg="mod">
          <ac:chgData name="Wang QL" userId="520397e4cf4a652e" providerId="LiveId" clId="{1C108503-64D3-4146-997D-68B1A7543518}" dt="2019-05-21T13:26:02.107" v="55" actId="1035"/>
          <ac:cxnSpMkLst>
            <pc:docMk/>
            <pc:sldMk cId="3120146950" sldId="256"/>
            <ac:cxnSpMk id="119" creationId="{00000000-0000-0000-0000-000000000000}"/>
          </ac:cxnSpMkLst>
        </pc:cxnChg>
      </pc:sldChg>
    </pc:docChg>
  </pc:docChgLst>
  <pc:docChgLst>
    <pc:chgData name="Wang QL" userId="520397e4cf4a652e" providerId="LiveId" clId="{B827F2F5-FDFE-4C03-8CB3-73FA193969ED}"/>
    <pc:docChg chg="custSel modSld">
      <pc:chgData name="Wang QL" userId="520397e4cf4a652e" providerId="LiveId" clId="{B827F2F5-FDFE-4C03-8CB3-73FA193969ED}" dt="2019-06-05T13:25:34.064" v="131" actId="207"/>
      <pc:docMkLst>
        <pc:docMk/>
      </pc:docMkLst>
      <pc:sldChg chg="addSp delSp modSp">
        <pc:chgData name="Wang QL" userId="520397e4cf4a652e" providerId="LiveId" clId="{B827F2F5-FDFE-4C03-8CB3-73FA193969ED}" dt="2019-06-05T13:25:34.064" v="131" actId="207"/>
        <pc:sldMkLst>
          <pc:docMk/>
          <pc:sldMk cId="3120146950" sldId="256"/>
        </pc:sldMkLst>
        <pc:spChg chg="mod">
          <ac:chgData name="Wang QL" userId="520397e4cf4a652e" providerId="LiveId" clId="{B827F2F5-FDFE-4C03-8CB3-73FA193969ED}" dt="2019-06-05T13:23:25.051" v="102" actId="1035"/>
          <ac:spMkLst>
            <pc:docMk/>
            <pc:sldMk cId="3120146950" sldId="256"/>
            <ac:spMk id="8" creationId="{00000000-0000-0000-0000-000000000000}"/>
          </ac:spMkLst>
        </pc:spChg>
        <pc:spChg chg="mod">
          <ac:chgData name="Wang QL" userId="520397e4cf4a652e" providerId="LiveId" clId="{B827F2F5-FDFE-4C03-8CB3-73FA193969ED}" dt="2019-06-05T13:23:25.051" v="102" actId="1035"/>
          <ac:spMkLst>
            <pc:docMk/>
            <pc:sldMk cId="3120146950" sldId="256"/>
            <ac:spMk id="11" creationId="{00000000-0000-0000-0000-000000000000}"/>
          </ac:spMkLst>
        </pc:spChg>
        <pc:spChg chg="mod">
          <ac:chgData name="Wang QL" userId="520397e4cf4a652e" providerId="LiveId" clId="{B827F2F5-FDFE-4C03-8CB3-73FA193969ED}" dt="2019-06-05T13:25:16.859" v="130" actId="207"/>
          <ac:spMkLst>
            <pc:docMk/>
            <pc:sldMk cId="3120146950" sldId="256"/>
            <ac:spMk id="14" creationId="{00000000-0000-0000-0000-000000000000}"/>
          </ac:spMkLst>
        </pc:spChg>
        <pc:spChg chg="del mod">
          <ac:chgData name="Wang QL" userId="520397e4cf4a652e" providerId="LiveId" clId="{B827F2F5-FDFE-4C03-8CB3-73FA193969ED}" dt="2019-06-05T13:22:48.912" v="65" actId="478"/>
          <ac:spMkLst>
            <pc:docMk/>
            <pc:sldMk cId="3120146950" sldId="256"/>
            <ac:spMk id="31" creationId="{00000000-0000-0000-0000-000000000000}"/>
          </ac:spMkLst>
        </pc:spChg>
        <pc:spChg chg="del mod">
          <ac:chgData name="Wang QL" userId="520397e4cf4a652e" providerId="LiveId" clId="{B827F2F5-FDFE-4C03-8CB3-73FA193969ED}" dt="2019-06-05T13:22:49.584" v="66" actId="478"/>
          <ac:spMkLst>
            <pc:docMk/>
            <pc:sldMk cId="3120146950" sldId="256"/>
            <ac:spMk id="32" creationId="{00000000-0000-0000-0000-000000000000}"/>
          </ac:spMkLst>
        </pc:spChg>
        <pc:spChg chg="del mod">
          <ac:chgData name="Wang QL" userId="520397e4cf4a652e" providerId="LiveId" clId="{B827F2F5-FDFE-4C03-8CB3-73FA193969ED}" dt="2019-06-05T13:22:51.785" v="68" actId="478"/>
          <ac:spMkLst>
            <pc:docMk/>
            <pc:sldMk cId="3120146950" sldId="256"/>
            <ac:spMk id="33" creationId="{00000000-0000-0000-0000-000000000000}"/>
          </ac:spMkLst>
        </pc:spChg>
        <pc:spChg chg="del mod">
          <ac:chgData name="Wang QL" userId="520397e4cf4a652e" providerId="LiveId" clId="{B827F2F5-FDFE-4C03-8CB3-73FA193969ED}" dt="2019-06-05T13:22:52.951" v="69" actId="478"/>
          <ac:spMkLst>
            <pc:docMk/>
            <pc:sldMk cId="3120146950" sldId="256"/>
            <ac:spMk id="34" creationId="{00000000-0000-0000-0000-000000000000}"/>
          </ac:spMkLst>
        </pc:spChg>
        <pc:spChg chg="mod">
          <ac:chgData name="Wang QL" userId="520397e4cf4a652e" providerId="LiveId" clId="{B827F2F5-FDFE-4C03-8CB3-73FA193969ED}" dt="2019-06-05T13:23:25.051" v="102" actId="1035"/>
          <ac:spMkLst>
            <pc:docMk/>
            <pc:sldMk cId="3120146950" sldId="256"/>
            <ac:spMk id="50" creationId="{00000000-0000-0000-0000-000000000000}"/>
          </ac:spMkLst>
        </pc:spChg>
        <pc:spChg chg="mod">
          <ac:chgData name="Wang QL" userId="520397e4cf4a652e" providerId="LiveId" clId="{B827F2F5-FDFE-4C03-8CB3-73FA193969ED}" dt="2019-06-05T13:23:25.051" v="102" actId="1035"/>
          <ac:spMkLst>
            <pc:docMk/>
            <pc:sldMk cId="3120146950" sldId="256"/>
            <ac:spMk id="51" creationId="{00000000-0000-0000-0000-000000000000}"/>
          </ac:spMkLst>
        </pc:spChg>
        <pc:spChg chg="mod">
          <ac:chgData name="Wang QL" userId="520397e4cf4a652e" providerId="LiveId" clId="{B827F2F5-FDFE-4C03-8CB3-73FA193969ED}" dt="2019-06-05T13:25:16.859" v="130" actId="207"/>
          <ac:spMkLst>
            <pc:docMk/>
            <pc:sldMk cId="3120146950" sldId="256"/>
            <ac:spMk id="52" creationId="{00000000-0000-0000-0000-000000000000}"/>
          </ac:spMkLst>
        </pc:spChg>
        <pc:spChg chg="mod">
          <ac:chgData name="Wang QL" userId="520397e4cf4a652e" providerId="LiveId" clId="{B827F2F5-FDFE-4C03-8CB3-73FA193969ED}" dt="2019-06-05T13:23:25.051" v="102" actId="1035"/>
          <ac:spMkLst>
            <pc:docMk/>
            <pc:sldMk cId="3120146950" sldId="256"/>
            <ac:spMk id="62" creationId="{00000000-0000-0000-0000-000000000000}"/>
          </ac:spMkLst>
        </pc:spChg>
        <pc:spChg chg="mod">
          <ac:chgData name="Wang QL" userId="520397e4cf4a652e" providerId="LiveId" clId="{B827F2F5-FDFE-4C03-8CB3-73FA193969ED}" dt="2019-06-05T13:23:25.051" v="102" actId="1035"/>
          <ac:spMkLst>
            <pc:docMk/>
            <pc:sldMk cId="3120146950" sldId="256"/>
            <ac:spMk id="63" creationId="{00000000-0000-0000-0000-000000000000}"/>
          </ac:spMkLst>
        </pc:spChg>
        <pc:spChg chg="mod">
          <ac:chgData name="Wang QL" userId="520397e4cf4a652e" providerId="LiveId" clId="{B827F2F5-FDFE-4C03-8CB3-73FA193969ED}" dt="2019-06-05T13:25:16.859" v="130" actId="207"/>
          <ac:spMkLst>
            <pc:docMk/>
            <pc:sldMk cId="3120146950" sldId="256"/>
            <ac:spMk id="64" creationId="{00000000-0000-0000-0000-000000000000}"/>
          </ac:spMkLst>
        </pc:spChg>
        <pc:spChg chg="add mod">
          <ac:chgData name="Wang QL" userId="520397e4cf4a652e" providerId="LiveId" clId="{B827F2F5-FDFE-4C03-8CB3-73FA193969ED}" dt="2019-06-05T13:25:16.859" v="130" actId="207"/>
          <ac:spMkLst>
            <pc:docMk/>
            <pc:sldMk cId="3120146950" sldId="256"/>
            <ac:spMk id="69" creationId="{0843F2CB-3981-44A3-BBAE-F0D66F3EACD7}"/>
          </ac:spMkLst>
        </pc:spChg>
        <pc:spChg chg="mod">
          <ac:chgData name="Wang QL" userId="520397e4cf4a652e" providerId="LiveId" clId="{B827F2F5-FDFE-4C03-8CB3-73FA193969ED}" dt="2019-06-05T13:23:25.051" v="102" actId="1035"/>
          <ac:spMkLst>
            <pc:docMk/>
            <pc:sldMk cId="3120146950" sldId="256"/>
            <ac:spMk id="70" creationId="{00000000-0000-0000-0000-000000000000}"/>
          </ac:spMkLst>
        </pc:spChg>
        <pc:spChg chg="mod">
          <ac:chgData name="Wang QL" userId="520397e4cf4a652e" providerId="LiveId" clId="{B827F2F5-FDFE-4C03-8CB3-73FA193969ED}" dt="2019-06-05T13:23:25.051" v="102" actId="1035"/>
          <ac:spMkLst>
            <pc:docMk/>
            <pc:sldMk cId="3120146950" sldId="256"/>
            <ac:spMk id="71" creationId="{00000000-0000-0000-0000-000000000000}"/>
          </ac:spMkLst>
        </pc:spChg>
        <pc:spChg chg="mod">
          <ac:chgData name="Wang QL" userId="520397e4cf4a652e" providerId="LiveId" clId="{B827F2F5-FDFE-4C03-8CB3-73FA193969ED}" dt="2019-06-05T13:25:16.859" v="130" actId="207"/>
          <ac:spMkLst>
            <pc:docMk/>
            <pc:sldMk cId="3120146950" sldId="256"/>
            <ac:spMk id="72" creationId="{00000000-0000-0000-0000-000000000000}"/>
          </ac:spMkLst>
        </pc:spChg>
        <pc:spChg chg="mod">
          <ac:chgData name="Wang QL" userId="520397e4cf4a652e" providerId="LiveId" clId="{B827F2F5-FDFE-4C03-8CB3-73FA193969ED}" dt="2019-06-05T13:23:25.051" v="102" actId="1035"/>
          <ac:spMkLst>
            <pc:docMk/>
            <pc:sldMk cId="3120146950" sldId="256"/>
            <ac:spMk id="77" creationId="{00000000-0000-0000-0000-000000000000}"/>
          </ac:spMkLst>
        </pc:spChg>
        <pc:spChg chg="mod">
          <ac:chgData name="Wang QL" userId="520397e4cf4a652e" providerId="LiveId" clId="{B827F2F5-FDFE-4C03-8CB3-73FA193969ED}" dt="2019-06-05T13:25:34.064" v="131" actId="207"/>
          <ac:spMkLst>
            <pc:docMk/>
            <pc:sldMk cId="3120146950" sldId="256"/>
            <ac:spMk id="80" creationId="{00000000-0000-0000-0000-000000000000}"/>
          </ac:spMkLst>
        </pc:spChg>
        <pc:spChg chg="mod">
          <ac:chgData name="Wang QL" userId="520397e4cf4a652e" providerId="LiveId" clId="{B827F2F5-FDFE-4C03-8CB3-73FA193969ED}" dt="2019-06-05T13:25:16.859" v="130" actId="207"/>
          <ac:spMkLst>
            <pc:docMk/>
            <pc:sldMk cId="3120146950" sldId="256"/>
            <ac:spMk id="89" creationId="{00000000-0000-0000-0000-000000000000}"/>
          </ac:spMkLst>
        </pc:spChg>
        <pc:spChg chg="del mod">
          <ac:chgData name="Wang QL" userId="520397e4cf4a652e" providerId="LiveId" clId="{B827F2F5-FDFE-4C03-8CB3-73FA193969ED}" dt="2019-06-05T13:23:45.665" v="105" actId="478"/>
          <ac:spMkLst>
            <pc:docMk/>
            <pc:sldMk cId="3120146950" sldId="256"/>
            <ac:spMk id="109" creationId="{00000000-0000-0000-0000-000000000000}"/>
          </ac:spMkLst>
        </pc:spChg>
        <pc:spChg chg="del mod">
          <ac:chgData name="Wang QL" userId="520397e4cf4a652e" providerId="LiveId" clId="{B827F2F5-FDFE-4C03-8CB3-73FA193969ED}" dt="2019-06-05T13:22:54.866" v="71" actId="478"/>
          <ac:spMkLst>
            <pc:docMk/>
            <pc:sldMk cId="3120146950" sldId="256"/>
            <ac:spMk id="110" creationId="{00000000-0000-0000-0000-000000000000}"/>
          </ac:spMkLst>
        </pc:spChg>
        <pc:spChg chg="del">
          <ac:chgData name="Wang QL" userId="520397e4cf4a652e" providerId="LiveId" clId="{B827F2F5-FDFE-4C03-8CB3-73FA193969ED}" dt="2019-06-05T13:22:56.270" v="72" actId="478"/>
          <ac:spMkLst>
            <pc:docMk/>
            <pc:sldMk cId="3120146950" sldId="256"/>
            <ac:spMk id="111" creationId="{00000000-0000-0000-0000-000000000000}"/>
          </ac:spMkLst>
        </pc:spChg>
        <pc:spChg chg="del">
          <ac:chgData name="Wang QL" userId="520397e4cf4a652e" providerId="LiveId" clId="{B827F2F5-FDFE-4C03-8CB3-73FA193969ED}" dt="2019-06-05T13:22:57.513" v="73" actId="478"/>
          <ac:spMkLst>
            <pc:docMk/>
            <pc:sldMk cId="3120146950" sldId="256"/>
            <ac:spMk id="112" creationId="{00000000-0000-0000-0000-000000000000}"/>
          </ac:spMkLst>
        </pc:spChg>
        <pc:spChg chg="mod">
          <ac:chgData name="Wang QL" userId="520397e4cf4a652e" providerId="LiveId" clId="{B827F2F5-FDFE-4C03-8CB3-73FA193969ED}" dt="2019-06-05T13:24:01.410" v="118" actId="1036"/>
          <ac:spMkLst>
            <pc:docMk/>
            <pc:sldMk cId="3120146950" sldId="256"/>
            <ac:spMk id="120" creationId="{00000000-0000-0000-0000-000000000000}"/>
          </ac:spMkLst>
        </pc:spChg>
        <pc:picChg chg="mod">
          <ac:chgData name="Wang QL" userId="520397e4cf4a652e" providerId="LiveId" clId="{B827F2F5-FDFE-4C03-8CB3-73FA193969ED}" dt="2019-06-05T13:23:25.051" v="102" actId="1035"/>
          <ac:picMkLst>
            <pc:docMk/>
            <pc:sldMk cId="3120146950" sldId="256"/>
            <ac:picMk id="2" creationId="{00000000-0000-0000-0000-000000000000}"/>
          </ac:picMkLst>
        </pc:picChg>
        <pc:picChg chg="mod">
          <ac:chgData name="Wang QL" userId="520397e4cf4a652e" providerId="LiveId" clId="{B827F2F5-FDFE-4C03-8CB3-73FA193969ED}" dt="2019-06-05T13:23:25.051" v="102" actId="1035"/>
          <ac:picMkLst>
            <pc:docMk/>
            <pc:sldMk cId="3120146950" sldId="256"/>
            <ac:picMk id="3" creationId="{00000000-0000-0000-0000-000000000000}"/>
          </ac:picMkLst>
        </pc:picChg>
        <pc:picChg chg="mod">
          <ac:chgData name="Wang QL" userId="520397e4cf4a652e" providerId="LiveId" clId="{B827F2F5-FDFE-4C03-8CB3-73FA193969ED}" dt="2019-06-05T13:23:25.051" v="102" actId="1035"/>
          <ac:picMkLst>
            <pc:docMk/>
            <pc:sldMk cId="3120146950" sldId="256"/>
            <ac:picMk id="5" creationId="{00000000-0000-0000-0000-000000000000}"/>
          </ac:picMkLst>
        </pc:picChg>
        <pc:picChg chg="mod">
          <ac:chgData name="Wang QL" userId="520397e4cf4a652e" providerId="LiveId" clId="{B827F2F5-FDFE-4C03-8CB3-73FA193969ED}" dt="2019-06-05T13:23:25.051" v="102" actId="1035"/>
          <ac:picMkLst>
            <pc:docMk/>
            <pc:sldMk cId="3120146950" sldId="256"/>
            <ac:picMk id="6" creationId="{00000000-0000-0000-0000-000000000000}"/>
          </ac:picMkLst>
        </pc:pic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26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28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30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36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53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54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55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65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66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67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68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73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74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3:25.051" v="102" actId="1035"/>
          <ac:cxnSpMkLst>
            <pc:docMk/>
            <pc:sldMk cId="3120146950" sldId="256"/>
            <ac:cxnSpMk id="75" creationId="{00000000-0000-0000-0000-000000000000}"/>
          </ac:cxnSpMkLst>
        </pc:cxnChg>
        <pc:cxnChg chg="add mod">
          <ac:chgData name="Wang QL" userId="520397e4cf4a652e" providerId="LiveId" clId="{B827F2F5-FDFE-4C03-8CB3-73FA193969ED}" dt="2019-06-05T13:23:54.315" v="108" actId="1076"/>
          <ac:cxnSpMkLst>
            <pc:docMk/>
            <pc:sldMk cId="3120146950" sldId="256"/>
            <ac:cxnSpMk id="76" creationId="{D5F3A8FD-4E5D-4644-9AB1-62EBFBD82EB0}"/>
          </ac:cxnSpMkLst>
        </pc:cxnChg>
        <pc:cxnChg chg="mod">
          <ac:chgData name="Wang QL" userId="520397e4cf4a652e" providerId="LiveId" clId="{B827F2F5-FDFE-4C03-8CB3-73FA193969ED}" dt="2019-06-05T13:24:15.356" v="129" actId="1035"/>
          <ac:cxnSpMkLst>
            <pc:docMk/>
            <pc:sldMk cId="3120146950" sldId="256"/>
            <ac:cxnSpMk id="82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4:15.356" v="129" actId="1035"/>
          <ac:cxnSpMkLst>
            <pc:docMk/>
            <pc:sldMk cId="3120146950" sldId="256"/>
            <ac:cxnSpMk id="84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4:15.356" v="129" actId="1035"/>
          <ac:cxnSpMkLst>
            <pc:docMk/>
            <pc:sldMk cId="3120146950" sldId="256"/>
            <ac:cxnSpMk id="86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4:15.356" v="129" actId="1035"/>
          <ac:cxnSpMkLst>
            <pc:docMk/>
            <pc:sldMk cId="3120146950" sldId="256"/>
            <ac:cxnSpMk id="88" creationId="{00000000-0000-0000-0000-000000000000}"/>
          </ac:cxnSpMkLst>
        </pc:cxnChg>
        <pc:cxnChg chg="mod">
          <ac:chgData name="Wang QL" userId="520397e4cf4a652e" providerId="LiveId" clId="{B827F2F5-FDFE-4C03-8CB3-73FA193969ED}" dt="2019-06-05T13:24:15.356" v="129" actId="1035"/>
          <ac:cxnSpMkLst>
            <pc:docMk/>
            <pc:sldMk cId="3120146950" sldId="256"/>
            <ac:cxnSpMk id="116" creationId="{00000000-0000-0000-0000-000000000000}"/>
          </ac:cxnSpMkLst>
        </pc:cxnChg>
        <pc:cxnChg chg="del mod">
          <ac:chgData name="Wang QL" userId="520397e4cf4a652e" providerId="LiveId" clId="{B827F2F5-FDFE-4C03-8CB3-73FA193969ED}" dt="2019-06-05T13:23:46.752" v="106" actId="478"/>
          <ac:cxnSpMkLst>
            <pc:docMk/>
            <pc:sldMk cId="3120146950" sldId="256"/>
            <ac:cxnSpMk id="11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237197"/>
            <a:ext cx="9179799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970580"/>
            <a:ext cx="8099822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5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5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02483"/>
            <a:ext cx="2328699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02483"/>
            <a:ext cx="6851100" cy="64064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1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884671"/>
            <a:ext cx="931479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059035"/>
            <a:ext cx="931479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7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012414"/>
            <a:ext cx="4589899" cy="47965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012414"/>
            <a:ext cx="4589899" cy="47965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02484"/>
            <a:ext cx="9314796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853171"/>
            <a:ext cx="45688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761381"/>
            <a:ext cx="4568805" cy="4061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853171"/>
            <a:ext cx="459130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761381"/>
            <a:ext cx="4591306" cy="4061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3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03978"/>
            <a:ext cx="3483205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88455"/>
            <a:ext cx="546738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267902"/>
            <a:ext cx="348320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1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03978"/>
            <a:ext cx="3483205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88455"/>
            <a:ext cx="546738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267902"/>
            <a:ext cx="3483205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02484"/>
            <a:ext cx="931479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012414"/>
            <a:ext cx="931479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006700"/>
            <a:ext cx="24299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355E-D0F3-4AB0-A569-AA5E991C33FA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006700"/>
            <a:ext cx="364492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006700"/>
            <a:ext cx="24299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6773" y="1772882"/>
            <a:ext cx="1767943" cy="5008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78973" y="2715060"/>
            <a:ext cx="1483538" cy="9062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8651" y="4004506"/>
            <a:ext cx="2164185" cy="65618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26" name="直接箭头连接符 25"/>
          <p:cNvCxnSpPr>
            <a:endCxn id="8" idx="0"/>
          </p:cNvCxnSpPr>
          <p:nvPr/>
        </p:nvCxnSpPr>
        <p:spPr>
          <a:xfrm flipH="1">
            <a:off x="1120745" y="1399920"/>
            <a:ext cx="1" cy="37296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8" idx="2"/>
            <a:endCxn id="11" idx="0"/>
          </p:cNvCxnSpPr>
          <p:nvPr/>
        </p:nvCxnSpPr>
        <p:spPr>
          <a:xfrm flipH="1">
            <a:off x="1120742" y="2273759"/>
            <a:ext cx="2" cy="4413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11" idx="2"/>
            <a:endCxn id="14" idx="0"/>
          </p:cNvCxnSpPr>
          <p:nvPr/>
        </p:nvCxnSpPr>
        <p:spPr>
          <a:xfrm>
            <a:off x="1120743" y="3621272"/>
            <a:ext cx="1" cy="38323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096066" y="3039479"/>
            <a:ext cx="78746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081654" y="1772882"/>
            <a:ext cx="1767943" cy="5008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3222127" y="2716049"/>
            <a:ext cx="1483538" cy="90522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2883531" y="4004506"/>
            <a:ext cx="2164185" cy="65618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53" name="直接箭头连接符 52"/>
          <p:cNvCxnSpPr>
            <a:endCxn id="50" idx="0"/>
          </p:cNvCxnSpPr>
          <p:nvPr/>
        </p:nvCxnSpPr>
        <p:spPr>
          <a:xfrm flipH="1">
            <a:off x="3965626" y="1399920"/>
            <a:ext cx="1" cy="37296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  <a:stCxn id="50" idx="2"/>
            <a:endCxn id="51" idx="0"/>
          </p:cNvCxnSpPr>
          <p:nvPr/>
        </p:nvCxnSpPr>
        <p:spPr>
          <a:xfrm flipH="1">
            <a:off x="3963896" y="2273760"/>
            <a:ext cx="1730" cy="442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  <a:stCxn id="51" idx="2"/>
            <a:endCxn id="52" idx="0"/>
          </p:cNvCxnSpPr>
          <p:nvPr/>
        </p:nvCxnSpPr>
        <p:spPr>
          <a:xfrm>
            <a:off x="3963896" y="3621272"/>
            <a:ext cx="1728" cy="38323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5931687" y="1772882"/>
            <a:ext cx="1767943" cy="5008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075013" y="2716047"/>
            <a:ext cx="1483538" cy="9052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739279" y="4004506"/>
            <a:ext cx="2164185" cy="6561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65" name="直接箭头连接符 64"/>
          <p:cNvCxnSpPr>
            <a:endCxn id="62" idx="0"/>
          </p:cNvCxnSpPr>
          <p:nvPr/>
        </p:nvCxnSpPr>
        <p:spPr>
          <a:xfrm flipH="1">
            <a:off x="6815660" y="1399920"/>
            <a:ext cx="1" cy="37296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stCxn id="62" idx="2"/>
            <a:endCxn id="63" idx="0"/>
          </p:cNvCxnSpPr>
          <p:nvPr/>
        </p:nvCxnSpPr>
        <p:spPr>
          <a:xfrm>
            <a:off x="6815660" y="2273759"/>
            <a:ext cx="1123" cy="4422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cxnSpLocks/>
            <a:stCxn id="63" idx="2"/>
            <a:endCxn id="64" idx="0"/>
          </p:cNvCxnSpPr>
          <p:nvPr/>
        </p:nvCxnSpPr>
        <p:spPr>
          <a:xfrm>
            <a:off x="6816783" y="3621266"/>
            <a:ext cx="4589" cy="3832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7796132" y="3039479"/>
            <a:ext cx="78746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8781720" y="1772882"/>
            <a:ext cx="1767943" cy="5008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8923920" y="2716046"/>
            <a:ext cx="1483538" cy="9052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8583596" y="4004506"/>
            <a:ext cx="2164185" cy="65615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73" name="直接箭头连接符 72"/>
          <p:cNvCxnSpPr>
            <a:endCxn id="70" idx="0"/>
          </p:cNvCxnSpPr>
          <p:nvPr/>
        </p:nvCxnSpPr>
        <p:spPr>
          <a:xfrm flipH="1">
            <a:off x="9665692" y="1399920"/>
            <a:ext cx="1" cy="37296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cxnSpLocks/>
            <a:stCxn id="70" idx="2"/>
            <a:endCxn id="71" idx="0"/>
          </p:cNvCxnSpPr>
          <p:nvPr/>
        </p:nvCxnSpPr>
        <p:spPr>
          <a:xfrm flipH="1">
            <a:off x="9665690" y="2273760"/>
            <a:ext cx="2" cy="4422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71" idx="2"/>
            <a:endCxn id="72" idx="0"/>
          </p:cNvCxnSpPr>
          <p:nvPr/>
        </p:nvCxnSpPr>
        <p:spPr>
          <a:xfrm flipH="1">
            <a:off x="9665689" y="3621261"/>
            <a:ext cx="1" cy="38324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303333" y="2360252"/>
            <a:ext cx="2141441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52" dirty="0"/>
              <a:t>……</a:t>
            </a:r>
            <a:endParaRPr lang="zh-CN" altLang="en-US" sz="5952" dirty="0"/>
          </a:p>
        </p:txBody>
      </p:sp>
      <p:sp>
        <p:nvSpPr>
          <p:cNvPr id="80" name="圆角矩形 79"/>
          <p:cNvSpPr/>
          <p:nvPr/>
        </p:nvSpPr>
        <p:spPr>
          <a:xfrm>
            <a:off x="3965624" y="5116275"/>
            <a:ext cx="2850035" cy="52324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sz="198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肘形连接符 81"/>
          <p:cNvCxnSpPr>
            <a:cxnSpLocks/>
            <a:stCxn id="14" idx="2"/>
            <a:endCxn id="80" idx="0"/>
          </p:cNvCxnSpPr>
          <p:nvPr/>
        </p:nvCxnSpPr>
        <p:spPr>
          <a:xfrm rot="16200000" flipH="1">
            <a:off x="3027901" y="2753534"/>
            <a:ext cx="455584" cy="4269898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cxnSpLocks/>
            <a:stCxn id="52" idx="2"/>
            <a:endCxn id="80" idx="0"/>
          </p:cNvCxnSpPr>
          <p:nvPr/>
        </p:nvCxnSpPr>
        <p:spPr>
          <a:xfrm rot="16200000" flipH="1">
            <a:off x="4450339" y="4175971"/>
            <a:ext cx="455589" cy="1425018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cxnSpLocks/>
            <a:stCxn id="64" idx="2"/>
            <a:endCxn id="80" idx="0"/>
          </p:cNvCxnSpPr>
          <p:nvPr/>
        </p:nvCxnSpPr>
        <p:spPr>
          <a:xfrm rot="5400000">
            <a:off x="5878203" y="4173106"/>
            <a:ext cx="455608" cy="1430730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cxnSpLocks/>
            <a:stCxn id="72" idx="2"/>
            <a:endCxn id="80" idx="0"/>
          </p:cNvCxnSpPr>
          <p:nvPr/>
        </p:nvCxnSpPr>
        <p:spPr>
          <a:xfrm rot="5400000">
            <a:off x="7300359" y="2750944"/>
            <a:ext cx="455615" cy="4275047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4177037" y="5864791"/>
            <a:ext cx="2427207" cy="52324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116" name="直接箭头连接符 115"/>
          <p:cNvCxnSpPr>
            <a:cxnSpLocks/>
            <a:stCxn id="80" idx="2"/>
            <a:endCxn id="89" idx="0"/>
          </p:cNvCxnSpPr>
          <p:nvPr/>
        </p:nvCxnSpPr>
        <p:spPr>
          <a:xfrm flipH="1">
            <a:off x="5390641" y="5639520"/>
            <a:ext cx="1" cy="22527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4683671" y="7147126"/>
            <a:ext cx="141393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8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1" y="43528"/>
            <a:ext cx="1361852" cy="13618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18" y="42603"/>
            <a:ext cx="1361138" cy="13611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81" y="36339"/>
            <a:ext cx="1361138" cy="13611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18" y="36339"/>
            <a:ext cx="1361138" cy="1361138"/>
          </a:xfrm>
          <a:prstGeom prst="rect">
            <a:avLst/>
          </a:prstGeom>
        </p:spPr>
      </p:pic>
      <p:sp>
        <p:nvSpPr>
          <p:cNvPr id="69" name="圆角矩形 88">
            <a:extLst>
              <a:ext uri="{FF2B5EF4-FFF2-40B4-BE49-F238E27FC236}">
                <a16:creationId xmlns:a16="http://schemas.microsoft.com/office/drawing/2014/main" id="{0843F2CB-3981-44A3-BBAE-F0D66F3EACD7}"/>
              </a:ext>
            </a:extLst>
          </p:cNvPr>
          <p:cNvSpPr/>
          <p:nvPr/>
        </p:nvSpPr>
        <p:spPr>
          <a:xfrm>
            <a:off x="4177037" y="6660957"/>
            <a:ext cx="2427207" cy="52324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89596" rIns="179192" bIns="895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5F3A8FD-4E5D-4644-9AB1-62EBFBD82EB0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5390641" y="6388036"/>
            <a:ext cx="1" cy="27292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4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37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6</cp:revision>
  <dcterms:created xsi:type="dcterms:W3CDTF">2019-04-28T06:54:41Z</dcterms:created>
  <dcterms:modified xsi:type="dcterms:W3CDTF">2019-06-18T13:23:13Z</dcterms:modified>
</cp:coreProperties>
</file>