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3232"/>
    <a:srgbClr val="6D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F802-23DB-4E72-A88F-0DB3125A9FA8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94DB-88CF-4ECB-ABBF-1FE1A95AC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3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F802-23DB-4E72-A88F-0DB3125A9FA8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94DB-88CF-4ECB-ABBF-1FE1A95AC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4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F802-23DB-4E72-A88F-0DB3125A9FA8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94DB-88CF-4ECB-ABBF-1FE1A95AC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89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F802-23DB-4E72-A88F-0DB3125A9FA8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94DB-88CF-4ECB-ABBF-1FE1A95AC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14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F802-23DB-4E72-A88F-0DB3125A9FA8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94DB-88CF-4ECB-ABBF-1FE1A95AC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66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F802-23DB-4E72-A88F-0DB3125A9FA8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94DB-88CF-4ECB-ABBF-1FE1A95AC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29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F802-23DB-4E72-A88F-0DB3125A9FA8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94DB-88CF-4ECB-ABBF-1FE1A95AC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88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F802-23DB-4E72-A88F-0DB3125A9FA8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94DB-88CF-4ECB-ABBF-1FE1A95AC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10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F802-23DB-4E72-A88F-0DB3125A9FA8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94DB-88CF-4ECB-ABBF-1FE1A95AC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69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F802-23DB-4E72-A88F-0DB3125A9FA8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94DB-88CF-4ECB-ABBF-1FE1A95AC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19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F802-23DB-4E72-A88F-0DB3125A9FA8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94DB-88CF-4ECB-ABBF-1FE1A95AC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18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8F802-23DB-4E72-A88F-0DB3125A9FA8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94DB-88CF-4ECB-ABBF-1FE1A95AC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1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45" y="66205"/>
            <a:ext cx="10278909" cy="67255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56545" y="66205"/>
            <a:ext cx="1429208" cy="839882"/>
          </a:xfrm>
          <a:prstGeom prst="rect">
            <a:avLst/>
          </a:prstGeom>
          <a:solidFill>
            <a:srgbClr val="6D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02378" y="66205"/>
            <a:ext cx="4214553" cy="158239"/>
          </a:xfrm>
          <a:prstGeom prst="rect">
            <a:avLst/>
          </a:prstGeom>
          <a:solidFill>
            <a:srgbClr val="46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56545" y="1080655"/>
            <a:ext cx="1429208" cy="5711139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80446" y="410095"/>
            <a:ext cx="7460092" cy="63816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35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2</cp:revision>
  <dcterms:created xsi:type="dcterms:W3CDTF">2019-05-12T08:28:50Z</dcterms:created>
  <dcterms:modified xsi:type="dcterms:W3CDTF">2019-05-14T08:31:48Z</dcterms:modified>
</cp:coreProperties>
</file>