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1516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377" y="1472842"/>
            <a:ext cx="6078935" cy="3133172"/>
          </a:xfrm>
        </p:spPr>
        <p:txBody>
          <a:bodyPr anchor="b"/>
          <a:lstStyle>
            <a:lvl1pPr algn="ctr">
              <a:defRPr sz="469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961" y="4726842"/>
            <a:ext cx="5363766" cy="2172804"/>
          </a:xfrm>
        </p:spPr>
        <p:txBody>
          <a:bodyPr/>
          <a:lstStyle>
            <a:lvl1pPr marL="0" indent="0" algn="ctr">
              <a:buNone/>
              <a:defRPr sz="1877"/>
            </a:lvl1pPr>
            <a:lvl2pPr marL="357576" indent="0" algn="ctr">
              <a:buNone/>
              <a:defRPr sz="1564"/>
            </a:lvl2pPr>
            <a:lvl3pPr marL="715152" indent="0" algn="ctr">
              <a:buNone/>
              <a:defRPr sz="1408"/>
            </a:lvl3pPr>
            <a:lvl4pPr marL="1072728" indent="0" algn="ctr">
              <a:buNone/>
              <a:defRPr sz="1251"/>
            </a:lvl4pPr>
            <a:lvl5pPr marL="1430304" indent="0" algn="ctr">
              <a:buNone/>
              <a:defRPr sz="1251"/>
            </a:lvl5pPr>
            <a:lvl6pPr marL="1787881" indent="0" algn="ctr">
              <a:buNone/>
              <a:defRPr sz="1251"/>
            </a:lvl6pPr>
            <a:lvl7pPr marL="2145457" indent="0" algn="ctr">
              <a:buNone/>
              <a:defRPr sz="1251"/>
            </a:lvl7pPr>
            <a:lvl8pPr marL="2503033" indent="0" algn="ctr">
              <a:buNone/>
              <a:defRPr sz="1251"/>
            </a:lvl8pPr>
            <a:lvl9pPr marL="2860609" indent="0" algn="ctr">
              <a:buNone/>
              <a:defRPr sz="1251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0780-2A29-4134-9717-ADFACAAA888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5BA7-4D5E-4590-9114-E5EC46F9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2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0780-2A29-4134-9717-ADFACAAA888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5BA7-4D5E-4590-9114-E5EC46F9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0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17927" y="479142"/>
            <a:ext cx="1542083" cy="76266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679" y="479142"/>
            <a:ext cx="4536852" cy="762669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0780-2A29-4134-9717-ADFACAAA888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5BA7-4D5E-4590-9114-E5EC46F9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2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0780-2A29-4134-9717-ADFACAAA888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5BA7-4D5E-4590-9114-E5EC46F9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54" y="2243638"/>
            <a:ext cx="6168331" cy="3743557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954" y="6022610"/>
            <a:ext cx="6168331" cy="1968648"/>
          </a:xfrm>
        </p:spPr>
        <p:txBody>
          <a:bodyPr/>
          <a:lstStyle>
            <a:lvl1pPr marL="0" indent="0">
              <a:buNone/>
              <a:defRPr sz="1877">
                <a:solidFill>
                  <a:schemeClr val="tx1"/>
                </a:solidFill>
              </a:defRPr>
            </a:lvl1pPr>
            <a:lvl2pPr marL="357576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2pPr>
            <a:lvl3pPr marL="71515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3pPr>
            <a:lvl4pPr marL="1072728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4pPr>
            <a:lvl5pPr marL="1430304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5pPr>
            <a:lvl6pPr marL="1787881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6pPr>
            <a:lvl7pPr marL="2145457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7pPr>
            <a:lvl8pPr marL="2503033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8pPr>
            <a:lvl9pPr marL="2860609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0780-2A29-4134-9717-ADFACAAA888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5BA7-4D5E-4590-9114-E5EC46F9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11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679" y="2395710"/>
            <a:ext cx="3039467" cy="571012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0542" y="2395710"/>
            <a:ext cx="3039467" cy="571012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0780-2A29-4134-9717-ADFACAAA888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5BA7-4D5E-4590-9114-E5EC46F9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7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10" y="479144"/>
            <a:ext cx="6168331" cy="173949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611" y="2206137"/>
            <a:ext cx="3025499" cy="1081194"/>
          </a:xfrm>
        </p:spPr>
        <p:txBody>
          <a:bodyPr anchor="b"/>
          <a:lstStyle>
            <a:lvl1pPr marL="0" indent="0">
              <a:buNone/>
              <a:defRPr sz="1877" b="1"/>
            </a:lvl1pPr>
            <a:lvl2pPr marL="357576" indent="0">
              <a:buNone/>
              <a:defRPr sz="1564" b="1"/>
            </a:lvl2pPr>
            <a:lvl3pPr marL="715152" indent="0">
              <a:buNone/>
              <a:defRPr sz="1408" b="1"/>
            </a:lvl3pPr>
            <a:lvl4pPr marL="1072728" indent="0">
              <a:buNone/>
              <a:defRPr sz="1251" b="1"/>
            </a:lvl4pPr>
            <a:lvl5pPr marL="1430304" indent="0">
              <a:buNone/>
              <a:defRPr sz="1251" b="1"/>
            </a:lvl5pPr>
            <a:lvl6pPr marL="1787881" indent="0">
              <a:buNone/>
              <a:defRPr sz="1251" b="1"/>
            </a:lvl6pPr>
            <a:lvl7pPr marL="2145457" indent="0">
              <a:buNone/>
              <a:defRPr sz="1251" b="1"/>
            </a:lvl7pPr>
            <a:lvl8pPr marL="2503033" indent="0">
              <a:buNone/>
              <a:defRPr sz="1251" b="1"/>
            </a:lvl8pPr>
            <a:lvl9pPr marL="2860609" indent="0">
              <a:buNone/>
              <a:defRPr sz="1251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1" y="3287331"/>
            <a:ext cx="3025499" cy="483516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0542" y="2206137"/>
            <a:ext cx="3040399" cy="1081194"/>
          </a:xfrm>
        </p:spPr>
        <p:txBody>
          <a:bodyPr anchor="b"/>
          <a:lstStyle>
            <a:lvl1pPr marL="0" indent="0">
              <a:buNone/>
              <a:defRPr sz="1877" b="1"/>
            </a:lvl1pPr>
            <a:lvl2pPr marL="357576" indent="0">
              <a:buNone/>
              <a:defRPr sz="1564" b="1"/>
            </a:lvl2pPr>
            <a:lvl3pPr marL="715152" indent="0">
              <a:buNone/>
              <a:defRPr sz="1408" b="1"/>
            </a:lvl3pPr>
            <a:lvl4pPr marL="1072728" indent="0">
              <a:buNone/>
              <a:defRPr sz="1251" b="1"/>
            </a:lvl4pPr>
            <a:lvl5pPr marL="1430304" indent="0">
              <a:buNone/>
              <a:defRPr sz="1251" b="1"/>
            </a:lvl5pPr>
            <a:lvl6pPr marL="1787881" indent="0">
              <a:buNone/>
              <a:defRPr sz="1251" b="1"/>
            </a:lvl6pPr>
            <a:lvl7pPr marL="2145457" indent="0">
              <a:buNone/>
              <a:defRPr sz="1251" b="1"/>
            </a:lvl7pPr>
            <a:lvl8pPr marL="2503033" indent="0">
              <a:buNone/>
              <a:defRPr sz="1251" b="1"/>
            </a:lvl8pPr>
            <a:lvl9pPr marL="2860609" indent="0">
              <a:buNone/>
              <a:defRPr sz="1251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0542" y="3287331"/>
            <a:ext cx="3040399" cy="483516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0780-2A29-4134-9717-ADFACAAA888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5BA7-4D5E-4590-9114-E5EC46F9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4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0780-2A29-4134-9717-ADFACAAA888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5BA7-4D5E-4590-9114-E5EC46F9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8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0780-2A29-4134-9717-ADFACAAA888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5BA7-4D5E-4590-9114-E5EC46F9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0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10" y="599969"/>
            <a:ext cx="2306606" cy="2099892"/>
          </a:xfrm>
        </p:spPr>
        <p:txBody>
          <a:bodyPr anchor="b"/>
          <a:lstStyle>
            <a:lvl1pPr>
              <a:defRPr sz="250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0399" y="1295769"/>
            <a:ext cx="3620542" cy="6395505"/>
          </a:xfrm>
        </p:spPr>
        <p:txBody>
          <a:bodyPr/>
          <a:lstStyle>
            <a:lvl1pPr>
              <a:defRPr sz="2503"/>
            </a:lvl1pPr>
            <a:lvl2pPr>
              <a:defRPr sz="2190"/>
            </a:lvl2pPr>
            <a:lvl3pPr>
              <a:defRPr sz="1877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610" y="2699862"/>
            <a:ext cx="2306606" cy="5001827"/>
          </a:xfrm>
        </p:spPr>
        <p:txBody>
          <a:bodyPr/>
          <a:lstStyle>
            <a:lvl1pPr marL="0" indent="0">
              <a:buNone/>
              <a:defRPr sz="1251"/>
            </a:lvl1pPr>
            <a:lvl2pPr marL="357576" indent="0">
              <a:buNone/>
              <a:defRPr sz="1095"/>
            </a:lvl2pPr>
            <a:lvl3pPr marL="715152" indent="0">
              <a:buNone/>
              <a:defRPr sz="939"/>
            </a:lvl3pPr>
            <a:lvl4pPr marL="1072728" indent="0">
              <a:buNone/>
              <a:defRPr sz="782"/>
            </a:lvl4pPr>
            <a:lvl5pPr marL="1430304" indent="0">
              <a:buNone/>
              <a:defRPr sz="782"/>
            </a:lvl5pPr>
            <a:lvl6pPr marL="1787881" indent="0">
              <a:buNone/>
              <a:defRPr sz="782"/>
            </a:lvl6pPr>
            <a:lvl7pPr marL="2145457" indent="0">
              <a:buNone/>
              <a:defRPr sz="782"/>
            </a:lvl7pPr>
            <a:lvl8pPr marL="2503033" indent="0">
              <a:buNone/>
              <a:defRPr sz="782"/>
            </a:lvl8pPr>
            <a:lvl9pPr marL="2860609" indent="0">
              <a:buNone/>
              <a:defRPr sz="78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0780-2A29-4134-9717-ADFACAAA888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5BA7-4D5E-4590-9114-E5EC46F9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2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10" y="599969"/>
            <a:ext cx="2306606" cy="2099892"/>
          </a:xfrm>
        </p:spPr>
        <p:txBody>
          <a:bodyPr anchor="b"/>
          <a:lstStyle>
            <a:lvl1pPr>
              <a:defRPr sz="250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0399" y="1295769"/>
            <a:ext cx="3620542" cy="6395505"/>
          </a:xfrm>
        </p:spPr>
        <p:txBody>
          <a:bodyPr anchor="t"/>
          <a:lstStyle>
            <a:lvl1pPr marL="0" indent="0">
              <a:buNone/>
              <a:defRPr sz="2503"/>
            </a:lvl1pPr>
            <a:lvl2pPr marL="357576" indent="0">
              <a:buNone/>
              <a:defRPr sz="2190"/>
            </a:lvl2pPr>
            <a:lvl3pPr marL="715152" indent="0">
              <a:buNone/>
              <a:defRPr sz="1877"/>
            </a:lvl3pPr>
            <a:lvl4pPr marL="1072728" indent="0">
              <a:buNone/>
              <a:defRPr sz="1564"/>
            </a:lvl4pPr>
            <a:lvl5pPr marL="1430304" indent="0">
              <a:buNone/>
              <a:defRPr sz="1564"/>
            </a:lvl5pPr>
            <a:lvl6pPr marL="1787881" indent="0">
              <a:buNone/>
              <a:defRPr sz="1564"/>
            </a:lvl6pPr>
            <a:lvl7pPr marL="2145457" indent="0">
              <a:buNone/>
              <a:defRPr sz="1564"/>
            </a:lvl7pPr>
            <a:lvl8pPr marL="2503033" indent="0">
              <a:buNone/>
              <a:defRPr sz="1564"/>
            </a:lvl8pPr>
            <a:lvl9pPr marL="2860609" indent="0">
              <a:buNone/>
              <a:defRPr sz="156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610" y="2699862"/>
            <a:ext cx="2306606" cy="5001827"/>
          </a:xfrm>
        </p:spPr>
        <p:txBody>
          <a:bodyPr/>
          <a:lstStyle>
            <a:lvl1pPr marL="0" indent="0">
              <a:buNone/>
              <a:defRPr sz="1251"/>
            </a:lvl1pPr>
            <a:lvl2pPr marL="357576" indent="0">
              <a:buNone/>
              <a:defRPr sz="1095"/>
            </a:lvl2pPr>
            <a:lvl3pPr marL="715152" indent="0">
              <a:buNone/>
              <a:defRPr sz="939"/>
            </a:lvl3pPr>
            <a:lvl4pPr marL="1072728" indent="0">
              <a:buNone/>
              <a:defRPr sz="782"/>
            </a:lvl4pPr>
            <a:lvl5pPr marL="1430304" indent="0">
              <a:buNone/>
              <a:defRPr sz="782"/>
            </a:lvl5pPr>
            <a:lvl6pPr marL="1787881" indent="0">
              <a:buNone/>
              <a:defRPr sz="782"/>
            </a:lvl6pPr>
            <a:lvl7pPr marL="2145457" indent="0">
              <a:buNone/>
              <a:defRPr sz="782"/>
            </a:lvl7pPr>
            <a:lvl8pPr marL="2503033" indent="0">
              <a:buNone/>
              <a:defRPr sz="782"/>
            </a:lvl8pPr>
            <a:lvl9pPr marL="2860609" indent="0">
              <a:buNone/>
              <a:defRPr sz="78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0780-2A29-4134-9717-ADFACAAA888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5BA7-4D5E-4590-9114-E5EC46F9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4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679" y="479144"/>
            <a:ext cx="6168331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679" y="2395710"/>
            <a:ext cx="6168331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678" y="8341240"/>
            <a:ext cx="160913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0780-2A29-4134-9717-ADFACAAA888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8997" y="8341240"/>
            <a:ext cx="241369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50880" y="8341240"/>
            <a:ext cx="160913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55BA7-4D5E-4590-9114-E5EC46F9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6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15152" rtl="0" eaLnBrk="1" latinLnBrk="0" hangingPunct="1">
        <a:lnSpc>
          <a:spcPct val="90000"/>
        </a:lnSpc>
        <a:spcBef>
          <a:spcPct val="0"/>
        </a:spcBef>
        <a:buNone/>
        <a:defRPr sz="34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788" indent="-178788" algn="l" defTabSz="715152" rtl="0" eaLnBrk="1" latinLnBrk="0" hangingPunct="1">
        <a:lnSpc>
          <a:spcPct val="90000"/>
        </a:lnSpc>
        <a:spcBef>
          <a:spcPts val="782"/>
        </a:spcBef>
        <a:buFont typeface="Arial" panose="020B0604020202020204" pitchFamily="34" charset="0"/>
        <a:buChar char="•"/>
        <a:defRPr sz="2190" kern="1200">
          <a:solidFill>
            <a:schemeClr val="tx1"/>
          </a:solidFill>
          <a:latin typeface="+mn-lt"/>
          <a:ea typeface="+mn-ea"/>
          <a:cs typeface="+mn-cs"/>
        </a:defRPr>
      </a:lvl1pPr>
      <a:lvl2pPr marL="536364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877" kern="1200">
          <a:solidFill>
            <a:schemeClr val="tx1"/>
          </a:solidFill>
          <a:latin typeface="+mn-lt"/>
          <a:ea typeface="+mn-ea"/>
          <a:cs typeface="+mn-cs"/>
        </a:defRPr>
      </a:lvl2pPr>
      <a:lvl3pPr marL="893940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564" kern="1200">
          <a:solidFill>
            <a:schemeClr val="tx1"/>
          </a:solidFill>
          <a:latin typeface="+mn-lt"/>
          <a:ea typeface="+mn-ea"/>
          <a:cs typeface="+mn-cs"/>
        </a:defRPr>
      </a:lvl3pPr>
      <a:lvl4pPr marL="1251516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609093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966669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324245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681821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3039397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7576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5152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2728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0304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87881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45457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03033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60609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95720"/>
              </p:ext>
            </p:extLst>
          </p:nvPr>
        </p:nvGraphicFramePr>
        <p:xfrm>
          <a:off x="896506" y="451270"/>
          <a:ext cx="5340350" cy="77043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8110">
                  <a:extLst>
                    <a:ext uri="{9D8B030D-6E8A-4147-A177-3AD203B41FA5}">
                      <a16:colId xmlns:a16="http://schemas.microsoft.com/office/drawing/2014/main" val="3830119630"/>
                    </a:ext>
                  </a:extLst>
                </a:gridCol>
                <a:gridCol w="3692240">
                  <a:extLst>
                    <a:ext uri="{9D8B030D-6E8A-4147-A177-3AD203B41FA5}">
                      <a16:colId xmlns:a16="http://schemas.microsoft.com/office/drawing/2014/main" val="524614380"/>
                    </a:ext>
                  </a:extLst>
                </a:gridCol>
              </a:tblGrid>
              <a:tr h="1284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x 7, 64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922659"/>
                  </a:ext>
                </a:extLst>
              </a:tr>
              <a:tr h="128405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Conv2_x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x 3</a:t>
                      </a:r>
                      <a:r>
                        <a:rPr lang="en-US" altLang="zh-CN" sz="24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max pooling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809362"/>
                  </a:ext>
                </a:extLst>
              </a:tr>
              <a:tr h="1284051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1 x 1, 64</a:t>
                      </a:r>
                    </a:p>
                    <a:p>
                      <a:pPr algn="l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3 x 3, 64              x 3</a:t>
                      </a:r>
                    </a:p>
                    <a:p>
                      <a:pPr algn="l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1 x 1, 256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872523"/>
                  </a:ext>
                </a:extLst>
              </a:tr>
              <a:tr h="1284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Conv3_x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1 x 1, 128</a:t>
                      </a:r>
                    </a:p>
                    <a:p>
                      <a:pPr algn="l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3 x 3, 128            x 3</a:t>
                      </a:r>
                    </a:p>
                    <a:p>
                      <a:pPr algn="l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1 x 1, 512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756466"/>
                  </a:ext>
                </a:extLst>
              </a:tr>
              <a:tr h="1284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Conv4_x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1 x 1, 256</a:t>
                      </a:r>
                    </a:p>
                    <a:p>
                      <a:pPr algn="l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3 x 3, 256            x 3</a:t>
                      </a:r>
                    </a:p>
                    <a:p>
                      <a:pPr algn="l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1 x 1, 1024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50964"/>
                  </a:ext>
                </a:extLst>
              </a:tr>
              <a:tr h="1284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Conv5_x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1 x 1, 512</a:t>
                      </a:r>
                    </a:p>
                    <a:p>
                      <a:pPr algn="l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3 x 3, 512            x 3</a:t>
                      </a:r>
                    </a:p>
                    <a:p>
                      <a:pPr algn="l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1 x 1, 2048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615646"/>
                  </a:ext>
                </a:extLst>
              </a:tr>
            </a:tbl>
          </a:graphicData>
        </a:graphic>
      </p:graphicFrame>
      <p:sp>
        <p:nvSpPr>
          <p:cNvPr id="6" name="右大括号 5"/>
          <p:cNvSpPr/>
          <p:nvPr/>
        </p:nvSpPr>
        <p:spPr>
          <a:xfrm>
            <a:off x="4476352" y="3096791"/>
            <a:ext cx="525294" cy="1128409"/>
          </a:xfrm>
          <a:prstGeom prst="rightBrace">
            <a:avLst>
              <a:gd name="adj1" fmla="val 8937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4487498" y="4382666"/>
            <a:ext cx="525294" cy="1128409"/>
          </a:xfrm>
          <a:prstGeom prst="rightBrace">
            <a:avLst>
              <a:gd name="adj1" fmla="val 8937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4476352" y="5668541"/>
            <a:ext cx="525294" cy="1128409"/>
          </a:xfrm>
          <a:prstGeom prst="rightBrace">
            <a:avLst>
              <a:gd name="adj1" fmla="val 8937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4476352" y="6954416"/>
            <a:ext cx="525294" cy="1128409"/>
          </a:xfrm>
          <a:prstGeom prst="rightBrace">
            <a:avLst>
              <a:gd name="adj1" fmla="val 8937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95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7</cp:revision>
  <dcterms:created xsi:type="dcterms:W3CDTF">2019-05-10T06:48:22Z</dcterms:created>
  <dcterms:modified xsi:type="dcterms:W3CDTF">2019-05-10T07:15:49Z</dcterms:modified>
</cp:coreProperties>
</file>