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8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E5DE25A9-91CE-42DA-8CA5-DBE2865471E9}"/>
    <pc:docChg chg="modSld modMainMaster">
      <pc:chgData name="Wang QL" userId="520397e4cf4a652e" providerId="LiveId" clId="{E5DE25A9-91CE-42DA-8CA5-DBE2865471E9}" dt="2019-07-15T03:07:38.085" v="21"/>
      <pc:docMkLst>
        <pc:docMk/>
      </pc:docMkLst>
      <pc:sldChg chg="modSp">
        <pc:chgData name="Wang QL" userId="520397e4cf4a652e" providerId="LiveId" clId="{E5DE25A9-91CE-42DA-8CA5-DBE2865471E9}" dt="2019-07-15T03:07:38.085" v="21"/>
        <pc:sldMkLst>
          <pc:docMk/>
          <pc:sldMk cId="106368848" sldId="256"/>
        </pc:sldMkLst>
        <pc:spChg chg="mod">
          <ac:chgData name="Wang QL" userId="520397e4cf4a652e" providerId="LiveId" clId="{E5DE25A9-91CE-42DA-8CA5-DBE2865471E9}" dt="2019-07-15T03:07:38.085" v="21"/>
          <ac:spMkLst>
            <pc:docMk/>
            <pc:sldMk cId="106368848" sldId="256"/>
            <ac:spMk id="16" creationId="{C699EF7E-DD08-4330-9B65-20DA9019C8F3}"/>
          </ac:spMkLst>
        </pc:spChg>
        <pc:spChg chg="mod">
          <ac:chgData name="Wang QL" userId="520397e4cf4a652e" providerId="LiveId" clId="{E5DE25A9-91CE-42DA-8CA5-DBE2865471E9}" dt="2019-07-15T03:07:38.085" v="21"/>
          <ac:spMkLst>
            <pc:docMk/>
            <pc:sldMk cId="106368848" sldId="256"/>
            <ac:spMk id="23" creationId="{01E14A94-5BB0-43C5-B40F-66202D3A3800}"/>
          </ac:spMkLst>
        </pc:sp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1" creationId="{BDC12AE0-EF47-4829-AA0B-60D9FD4A9AF0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3" creationId="{A07B1327-54D8-4370-A0C2-0F601E8B71C4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5" creationId="{91C8F608-1694-4D8F-922A-D00A7282FD6D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8" creationId="{AB7008C4-DEA3-422A-94C4-61A39B187D76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20" creationId="{AC0E3A5C-8D04-401B-9BFC-D465EC5FB9C3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22" creationId="{B737F5BB-0791-4327-B479-786E191E591E}"/>
          </ac:picMkLst>
        </pc:picChg>
      </pc:sldChg>
      <pc:sldMasterChg chg="modSp modSldLayout">
        <pc:chgData name="Wang QL" userId="520397e4cf4a652e" providerId="LiveId" clId="{E5DE25A9-91CE-42DA-8CA5-DBE2865471E9}" dt="2019-07-15T03:07:38.085" v="21"/>
        <pc:sldMasterMkLst>
          <pc:docMk/>
          <pc:sldMasterMk cId="2673220780" sldId="2147483660"/>
        </pc:sldMasterMkLst>
        <pc:spChg chg="mod">
          <ac:chgData name="Wang QL" userId="520397e4cf4a652e" providerId="LiveId" clId="{E5DE25A9-91CE-42DA-8CA5-DBE2865471E9}" dt="2019-07-15T03:07:38.085" v="21"/>
          <ac:spMkLst>
            <pc:docMk/>
            <pc:sldMasterMk cId="2673220780" sldId="2147483660"/>
            <ac:spMk id="2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8.085" v="21"/>
          <ac:spMkLst>
            <pc:docMk/>
            <pc:sldMasterMk cId="2673220780" sldId="2147483660"/>
            <ac:spMk id="3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8.085" v="21"/>
          <ac:spMkLst>
            <pc:docMk/>
            <pc:sldMasterMk cId="2673220780" sldId="2147483660"/>
            <ac:spMk id="4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8.085" v="21"/>
          <ac:spMkLst>
            <pc:docMk/>
            <pc:sldMasterMk cId="2673220780" sldId="2147483660"/>
            <ac:spMk id="5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8.085" v="21"/>
          <ac:spMkLst>
            <pc:docMk/>
            <pc:sldMasterMk cId="2673220780" sldId="2147483660"/>
            <ac:spMk id="6" creationId="{00000000-0000-0000-0000-000000000000}"/>
          </ac:spMkLst>
        </pc:spChg>
        <pc:sldLayoutChg chg="modSp">
          <pc:chgData name="Wang QL" userId="520397e4cf4a652e" providerId="LiveId" clId="{E5DE25A9-91CE-42DA-8CA5-DBE2865471E9}" dt="2019-07-15T03:07:38.085" v="21"/>
          <pc:sldLayoutMkLst>
            <pc:docMk/>
            <pc:sldMasterMk cId="2673220780" sldId="2147483660"/>
            <pc:sldLayoutMk cId="1404439693" sldId="2147483661"/>
          </pc:sldLayoutMkLst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1404439693" sldId="2147483661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1404439693" sldId="2147483661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8.085" v="21"/>
          <pc:sldLayoutMkLst>
            <pc:docMk/>
            <pc:sldMasterMk cId="2673220780" sldId="2147483660"/>
            <pc:sldLayoutMk cId="199239862" sldId="2147483663"/>
          </pc:sldLayoutMkLst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199239862" sldId="2147483663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199239862" sldId="2147483663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8.085" v="21"/>
          <pc:sldLayoutMkLst>
            <pc:docMk/>
            <pc:sldMasterMk cId="2673220780" sldId="2147483660"/>
            <pc:sldLayoutMk cId="79668405" sldId="2147483664"/>
          </pc:sldLayoutMkLst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79668405" sldId="2147483664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79668405" sldId="2147483664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8.085" v="21"/>
          <pc:sldLayoutMkLst>
            <pc:docMk/>
            <pc:sldMasterMk cId="2673220780" sldId="2147483660"/>
            <pc:sldLayoutMk cId="3894405709" sldId="2147483665"/>
          </pc:sldLayoutMkLst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894405709" sldId="2147483665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894405709" sldId="2147483665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894405709" sldId="2147483665"/>
              <ac:spMk id="4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894405709" sldId="2147483665"/>
              <ac:spMk id="5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894405709" sldId="2147483665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8.085" v="21"/>
          <pc:sldLayoutMkLst>
            <pc:docMk/>
            <pc:sldMasterMk cId="2673220780" sldId="2147483660"/>
            <pc:sldLayoutMk cId="1246315892" sldId="2147483668"/>
          </pc:sldLayoutMkLst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1246315892" sldId="2147483668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1246315892" sldId="2147483668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1246315892" sldId="214748366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8.085" v="21"/>
          <pc:sldLayoutMkLst>
            <pc:docMk/>
            <pc:sldMasterMk cId="2673220780" sldId="2147483660"/>
            <pc:sldLayoutMk cId="3194665484" sldId="2147483669"/>
          </pc:sldLayoutMkLst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194665484" sldId="2147483669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194665484" sldId="2147483669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194665484" sldId="2147483669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8.085" v="21"/>
          <pc:sldLayoutMkLst>
            <pc:docMk/>
            <pc:sldMasterMk cId="2673220780" sldId="2147483660"/>
            <pc:sldLayoutMk cId="3643947622" sldId="2147483671"/>
          </pc:sldLayoutMkLst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643947622" sldId="2147483671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8.085" v="21"/>
            <ac:spMkLst>
              <pc:docMk/>
              <pc:sldMasterMk cId="2673220780" sldId="2147483660"/>
              <pc:sldLayoutMk cId="3643947622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Wang QL" userId="520397e4cf4a652e" providerId="LiveId" clId="{E5DE25A9-91CE-42DA-8CA5-DBE2865471E9}" dt="2019-07-15T03:07:37.726" v="20"/>
        <pc:sldMasterMkLst>
          <pc:docMk/>
          <pc:sldMasterMk cId="1626296558" sldId="2147483672"/>
        </pc:sldMasterMkLst>
        <pc:spChg chg="mod">
          <ac:chgData name="Wang QL" userId="520397e4cf4a652e" providerId="LiveId" clId="{E5DE25A9-91CE-42DA-8CA5-DBE2865471E9}" dt="2019-07-15T03:07:37.726" v="20"/>
          <ac:spMkLst>
            <pc:docMk/>
            <pc:sldMasterMk cId="1626296558" sldId="2147483672"/>
            <ac:spMk id="2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7.726" v="20"/>
          <ac:spMkLst>
            <pc:docMk/>
            <pc:sldMasterMk cId="1626296558" sldId="2147483672"/>
            <ac:spMk id="3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7.726" v="20"/>
          <ac:spMkLst>
            <pc:docMk/>
            <pc:sldMasterMk cId="1626296558" sldId="2147483672"/>
            <ac:spMk id="4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7.726" v="20"/>
          <ac:spMkLst>
            <pc:docMk/>
            <pc:sldMasterMk cId="1626296558" sldId="2147483672"/>
            <ac:spMk id="5" creationId="{00000000-0000-0000-0000-000000000000}"/>
          </ac:spMkLst>
        </pc:spChg>
        <pc:spChg chg="mod">
          <ac:chgData name="Wang QL" userId="520397e4cf4a652e" providerId="LiveId" clId="{E5DE25A9-91CE-42DA-8CA5-DBE2865471E9}" dt="2019-07-15T03:07:37.726" v="20"/>
          <ac:spMkLst>
            <pc:docMk/>
            <pc:sldMasterMk cId="1626296558" sldId="2147483672"/>
            <ac:spMk id="6" creationId="{00000000-0000-0000-0000-000000000000}"/>
          </ac:spMkLst>
        </pc:spChg>
        <pc:sldLayoutChg chg="modSp">
          <pc:chgData name="Wang QL" userId="520397e4cf4a652e" providerId="LiveId" clId="{E5DE25A9-91CE-42DA-8CA5-DBE2865471E9}" dt="2019-07-15T03:07:37.726" v="20"/>
          <pc:sldLayoutMkLst>
            <pc:docMk/>
            <pc:sldMasterMk cId="1626296558" sldId="2147483672"/>
            <pc:sldLayoutMk cId="3570145591" sldId="2147483673"/>
          </pc:sldLayoutMkLst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3570145591" sldId="2147483673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3570145591" sldId="2147483673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7.726" v="20"/>
          <pc:sldLayoutMkLst>
            <pc:docMk/>
            <pc:sldMasterMk cId="1626296558" sldId="2147483672"/>
            <pc:sldLayoutMk cId="3596574930" sldId="2147483675"/>
          </pc:sldLayoutMkLst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3596574930" sldId="2147483675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3596574930" sldId="2147483675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7.726" v="20"/>
          <pc:sldLayoutMkLst>
            <pc:docMk/>
            <pc:sldMasterMk cId="1626296558" sldId="2147483672"/>
            <pc:sldLayoutMk cId="988416223" sldId="2147483676"/>
          </pc:sldLayoutMkLst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988416223" sldId="2147483676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988416223" sldId="2147483676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7.726" v="20"/>
          <pc:sldLayoutMkLst>
            <pc:docMk/>
            <pc:sldMasterMk cId="1626296558" sldId="2147483672"/>
            <pc:sldLayoutMk cId="851975115" sldId="2147483677"/>
          </pc:sldLayoutMkLst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851975115" sldId="2147483677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851975115" sldId="2147483677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851975115" sldId="2147483677"/>
              <ac:spMk id="4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851975115" sldId="2147483677"/>
              <ac:spMk id="5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851975115" sldId="2147483677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7.726" v="20"/>
          <pc:sldLayoutMkLst>
            <pc:docMk/>
            <pc:sldMasterMk cId="1626296558" sldId="2147483672"/>
            <pc:sldLayoutMk cId="3757861867" sldId="2147483680"/>
          </pc:sldLayoutMkLst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3757861867" sldId="2147483680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3757861867" sldId="2147483680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3757861867" sldId="2147483680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7.726" v="20"/>
          <pc:sldLayoutMkLst>
            <pc:docMk/>
            <pc:sldMasterMk cId="1626296558" sldId="2147483672"/>
            <pc:sldLayoutMk cId="1155743980" sldId="2147483681"/>
          </pc:sldLayoutMkLst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1155743980" sldId="2147483681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1155743980" sldId="2147483681"/>
              <ac:spMk id="3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1155743980" sldId="2147483681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5DE25A9-91CE-42DA-8CA5-DBE2865471E9}" dt="2019-07-15T03:07:37.726" v="20"/>
          <pc:sldLayoutMkLst>
            <pc:docMk/>
            <pc:sldMasterMk cId="1626296558" sldId="2147483672"/>
            <pc:sldLayoutMk cId="1455803319" sldId="2147483683"/>
          </pc:sldLayoutMkLst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1455803319" sldId="2147483683"/>
              <ac:spMk id="2" creationId="{00000000-0000-0000-0000-000000000000}"/>
            </ac:spMkLst>
          </pc:spChg>
          <pc:spChg chg="mod">
            <ac:chgData name="Wang QL" userId="520397e4cf4a652e" providerId="LiveId" clId="{E5DE25A9-91CE-42DA-8CA5-DBE2865471E9}" dt="2019-07-15T03:07:37.726" v="20"/>
            <ac:spMkLst>
              <pc:docMk/>
              <pc:sldMasterMk cId="1626296558" sldId="2147483672"/>
              <pc:sldLayoutMk cId="1455803319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Wang QL" userId="520397e4cf4a652e" providerId="LiveId" clId="{06DDB7CE-7A65-4717-A706-F9A35B29E0D5}"/>
    <pc:docChg chg="undo modSld">
      <pc:chgData name="Wang QL" userId="520397e4cf4a652e" providerId="LiveId" clId="{06DDB7CE-7A65-4717-A706-F9A35B29E0D5}" dt="2019-06-25T10:56:32.573" v="71" actId="207"/>
      <pc:docMkLst>
        <pc:docMk/>
      </pc:docMkLst>
      <pc:sldChg chg="modSp">
        <pc:chgData name="Wang QL" userId="520397e4cf4a652e" providerId="LiveId" clId="{06DDB7CE-7A65-4717-A706-F9A35B29E0D5}" dt="2019-06-25T10:56:32.573" v="71" actId="207"/>
        <pc:sldMkLst>
          <pc:docMk/>
          <pc:sldMk cId="106368848" sldId="256"/>
        </pc:sldMkLst>
        <pc:spChg chg="mod">
          <ac:chgData name="Wang QL" userId="520397e4cf4a652e" providerId="LiveId" clId="{06DDB7CE-7A65-4717-A706-F9A35B29E0D5}" dt="2019-06-25T10:56:21.753" v="69" actId="207"/>
          <ac:spMkLst>
            <pc:docMk/>
            <pc:sldMk cId="106368848" sldId="256"/>
            <ac:spMk id="16" creationId="{C699EF7E-DD08-4330-9B65-20DA9019C8F3}"/>
          </ac:spMkLst>
        </pc:spChg>
        <pc:spChg chg="mod">
          <ac:chgData name="Wang QL" userId="520397e4cf4a652e" providerId="LiveId" clId="{06DDB7CE-7A65-4717-A706-F9A35B29E0D5}" dt="2019-06-25T10:56:32.573" v="71" actId="207"/>
          <ac:spMkLst>
            <pc:docMk/>
            <pc:sldMk cId="106368848" sldId="256"/>
            <ac:spMk id="23" creationId="{01E14A94-5BB0-43C5-B40F-66202D3A38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22363"/>
            <a:ext cx="7038340" cy="2387600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02038"/>
            <a:ext cx="6210300" cy="1655762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65125"/>
            <a:ext cx="178546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65125"/>
            <a:ext cx="525287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8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09740"/>
            <a:ext cx="7141845" cy="2852737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589465"/>
            <a:ext cx="7141845" cy="150018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825625"/>
            <a:ext cx="351917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825625"/>
            <a:ext cx="351917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0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5127"/>
            <a:ext cx="714184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681163"/>
            <a:ext cx="3502997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505075"/>
            <a:ext cx="350299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681163"/>
            <a:ext cx="3520249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505075"/>
            <a:ext cx="352024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987427"/>
            <a:ext cx="4191953" cy="4873625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987427"/>
            <a:ext cx="4191953" cy="4873625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7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65127"/>
            <a:ext cx="7141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825625"/>
            <a:ext cx="7141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E609-CEDB-4271-935B-7E14D1F746F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356352"/>
            <a:ext cx="2794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DC12AE0-EF47-4829-AA0B-60D9FD4A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166906"/>
            <a:ext cx="2680090" cy="2583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7B1327-54D8-4370-A0C2-0F601E8B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25" y="166908"/>
            <a:ext cx="2675492" cy="2583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C8F608-1694-4D8F-922A-D00A7282F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36" y="166906"/>
            <a:ext cx="2680090" cy="25835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99EF7E-DD08-4330-9B65-20DA9019C8F3}"/>
              </a:ext>
            </a:extLst>
          </p:cNvPr>
          <p:cNvSpPr/>
          <p:nvPr/>
        </p:nvSpPr>
        <p:spPr>
          <a:xfrm>
            <a:off x="100537" y="6082722"/>
            <a:ext cx="8367688" cy="64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反复</a:t>
            </a:r>
            <a:r>
              <a:rPr lang="zh-CN" altLang="en-US" dirty="0">
                <a:solidFill>
                  <a:srgbClr val="0070C0"/>
                </a:solidFill>
              </a:rPr>
              <a:t>咳嗽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咳痰</a:t>
            </a:r>
            <a:r>
              <a:rPr lang="zh-CN" altLang="en-US" dirty="0"/>
              <a:t>伴</a:t>
            </a:r>
            <a:r>
              <a:rPr lang="zh-CN" altLang="en-US" dirty="0">
                <a:solidFill>
                  <a:srgbClr val="FF0000"/>
                </a:solidFill>
              </a:rPr>
              <a:t>右胸</a:t>
            </a:r>
            <a:r>
              <a:rPr lang="zh-CN" altLang="en-US" dirty="0">
                <a:solidFill>
                  <a:srgbClr val="0070C0"/>
                </a:solidFill>
              </a:rPr>
              <a:t>痛</a:t>
            </a:r>
            <a:r>
              <a:rPr lang="zh-CN" altLang="en-US" dirty="0"/>
              <a:t>半年，加重1月。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sputum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chest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half a year, gets worse by one month.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7008C4-DEA3-422A-94C4-61A39B187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" y="3514034"/>
            <a:ext cx="2682000" cy="25547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0E3A5C-8D04-401B-9BFC-D465EC5F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17" y="3511863"/>
            <a:ext cx="2682000" cy="255905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37F5BB-0791-4327-B479-786E191E5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15" y="3514037"/>
            <a:ext cx="2682000" cy="255471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E14A94-5BB0-43C5-B40F-66202D3A3800}"/>
              </a:ext>
            </a:extLst>
          </p:cNvPr>
          <p:cNvSpPr/>
          <p:nvPr/>
        </p:nvSpPr>
        <p:spPr>
          <a:xfrm>
            <a:off x="100537" y="2762262"/>
            <a:ext cx="8367688" cy="64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院外检查</a:t>
            </a:r>
            <a:r>
              <a:rPr lang="zh-CN" altLang="en-US" dirty="0">
                <a:solidFill>
                  <a:srgbClr val="FF0000"/>
                </a:solidFill>
              </a:rPr>
              <a:t>右下肺</a:t>
            </a:r>
            <a:r>
              <a:rPr lang="zh-CN" altLang="en-US" dirty="0">
                <a:solidFill>
                  <a:srgbClr val="0070C0"/>
                </a:solidFill>
              </a:rPr>
              <a:t>阴影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伴咯血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天。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examined by another hospital,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lower lung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hemoptysis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 days.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65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2019-06-25T07:30:58Z</dcterms:created>
  <dcterms:modified xsi:type="dcterms:W3CDTF">2019-07-15T03:08:06Z</dcterms:modified>
</cp:coreProperties>
</file>