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EE50E229-2088-4D54-8828-BC0F26A2FD15}"/>
    <pc:docChg chg="undo custSel modSld">
      <pc:chgData name="Wang QL" userId="520397e4cf4a652e" providerId="LiveId" clId="{EE50E229-2088-4D54-8828-BC0F26A2FD15}" dt="2019-05-19T12:45:37.625" v="158" actId="1076"/>
      <pc:docMkLst>
        <pc:docMk/>
      </pc:docMkLst>
      <pc:sldChg chg="addSp delSp modSp">
        <pc:chgData name="Wang QL" userId="520397e4cf4a652e" providerId="LiveId" clId="{EE50E229-2088-4D54-8828-BC0F26A2FD15}" dt="2019-05-19T12:45:37.625" v="158" actId="1076"/>
        <pc:sldMkLst>
          <pc:docMk/>
          <pc:sldMk cId="1048096589" sldId="256"/>
        </pc:sldMkLst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3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8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43" creationId="{00000000-0000-0000-0000-000000000000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4" creationId="{437CD48E-5704-4875-91CF-52B0435BBCAA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5" creationId="{E7389A9F-5211-400B-959A-C9F97A848BA2}"/>
          </ac:spMkLst>
        </pc:spChg>
        <pc:spChg chg="add mod">
          <ac:chgData name="Wang QL" userId="520397e4cf4a652e" providerId="LiveId" clId="{EE50E229-2088-4D54-8828-BC0F26A2FD15}" dt="2019-05-19T12:33:04.091" v="73" actId="1076"/>
          <ac:spMkLst>
            <pc:docMk/>
            <pc:sldMk cId="1048096589" sldId="256"/>
            <ac:spMk id="46" creationId="{A1614C26-CD0C-44D3-BC65-636EEBC36327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59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0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1" creationId="{00000000-0000-0000-0000-000000000000}"/>
          </ac:spMkLst>
        </pc:spChg>
        <pc:spChg chg="add del mod">
          <ac:chgData name="Wang QL" userId="520397e4cf4a652e" providerId="LiveId" clId="{EE50E229-2088-4D54-8828-BC0F26A2FD15}" dt="2019-05-19T12:43:33.627" v="140" actId="478"/>
          <ac:spMkLst>
            <pc:docMk/>
            <pc:sldMk cId="1048096589" sldId="256"/>
            <ac:spMk id="65" creationId="{526EB626-B515-43C0-B5EF-4DEB3E71C128}"/>
          </ac:spMkLst>
        </pc:s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5" creationId="{00000000-0000-0000-0000-000000000000}"/>
          </ac:grpSpMkLst>
        </pc:gr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7" creationId="{00000000-0000-0000-0000-000000000000}"/>
          </ac:grpSpMkLst>
        </pc:grp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4:04.855" v="78" actId="478"/>
          <ac:picMkLst>
            <pc:docMk/>
            <pc:sldMk cId="1048096589" sldId="256"/>
            <ac:picMk id="8" creationId="{DF2BB9E6-F63D-4E51-86A9-1B4B2A8DC39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3" creationId="{00000000-0000-0000-0000-000000000000}"/>
          </ac:picMkLst>
        </pc:picChg>
        <pc:picChg chg="add mod">
          <ac:chgData name="Wang QL" userId="520397e4cf4a652e" providerId="LiveId" clId="{EE50E229-2088-4D54-8828-BC0F26A2FD15}" dt="2019-05-19T12:43:18.544" v="136" actId="1076"/>
          <ac:picMkLst>
            <pc:docMk/>
            <pc:sldMk cId="1048096589" sldId="256"/>
            <ac:picMk id="14" creationId="{32B8CDC5-DE87-4106-8DBD-81EBF548B4E4}"/>
          </ac:picMkLst>
        </pc:picChg>
        <pc:picChg chg="add mod">
          <ac:chgData name="Wang QL" userId="520397e4cf4a652e" providerId="LiveId" clId="{EE50E229-2088-4D54-8828-BC0F26A2FD15}" dt="2019-05-19T12:44:09.150" v="149" actId="1076"/>
          <ac:picMkLst>
            <pc:docMk/>
            <pc:sldMk cId="1048096589" sldId="256"/>
            <ac:picMk id="18" creationId="{8049A3A4-68CB-433A-AAE4-97411EEE53A5}"/>
          </ac:picMkLst>
        </pc:picChg>
        <pc:picChg chg="add del mod">
          <ac:chgData name="Wang QL" userId="520397e4cf4a652e" providerId="LiveId" clId="{EE50E229-2088-4D54-8828-BC0F26A2FD15}" dt="2019-05-19T12:35:07.993" v="90" actId="478"/>
          <ac:picMkLst>
            <pc:docMk/>
            <pc:sldMk cId="1048096589" sldId="256"/>
            <ac:picMk id="20" creationId="{D2C99B84-6F8D-4A68-B370-C1F49ECBC980}"/>
          </ac:picMkLst>
        </pc:picChg>
        <pc:picChg chg="add mod">
          <ac:chgData name="Wang QL" userId="520397e4cf4a652e" providerId="LiveId" clId="{EE50E229-2088-4D54-8828-BC0F26A2FD15}" dt="2019-05-19T12:44:10.778" v="150" actId="1076"/>
          <ac:picMkLst>
            <pc:docMk/>
            <pc:sldMk cId="1048096589" sldId="256"/>
            <ac:picMk id="28" creationId="{AD594DBE-A10D-4B3E-BE33-BD16FE424E0D}"/>
          </ac:picMkLst>
        </pc:picChg>
        <pc:picChg chg="add mod">
          <ac:chgData name="Wang QL" userId="520397e4cf4a652e" providerId="LiveId" clId="{EE50E229-2088-4D54-8828-BC0F26A2FD15}" dt="2019-05-19T12:44:04.146" v="148" actId="1076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39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0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2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6:20.104" v="106" actId="478"/>
          <ac:picMkLst>
            <pc:docMk/>
            <pc:sldMk cId="1048096589" sldId="256"/>
            <ac:picMk id="47" creationId="{3FA73BA9-B3AB-4C06-8CC6-17E53292CD6F}"/>
          </ac:picMkLst>
        </pc:picChg>
        <pc:picChg chg="add del mod">
          <ac:chgData name="Wang QL" userId="520397e4cf4a652e" providerId="LiveId" clId="{EE50E229-2088-4D54-8828-BC0F26A2FD15}" dt="2019-05-19T12:36:19.155" v="105" actId="478"/>
          <ac:picMkLst>
            <pc:docMk/>
            <pc:sldMk cId="1048096589" sldId="256"/>
            <ac:picMk id="51" creationId="{8BA0F443-E99A-4425-8311-50AAA178805E}"/>
          </ac:picMkLst>
        </pc:picChg>
        <pc:picChg chg="add mod">
          <ac:chgData name="Wang QL" userId="520397e4cf4a652e" providerId="LiveId" clId="{EE50E229-2088-4D54-8828-BC0F26A2FD15}" dt="2019-05-19T12:44:34.377" v="153" actId="1076"/>
          <ac:picMkLst>
            <pc:docMk/>
            <pc:sldMk cId="1048096589" sldId="256"/>
            <ac:picMk id="53" creationId="{ADE8D3F4-DCA0-462A-BC2C-BFFB189B61D5}"/>
          </ac:picMkLst>
        </pc:picChg>
        <pc:picChg chg="add mod">
          <ac:chgData name="Wang QL" userId="520397e4cf4a652e" providerId="LiveId" clId="{EE50E229-2088-4D54-8828-BC0F26A2FD15}" dt="2019-05-19T12:44:13.077" v="151" actId="1076"/>
          <ac:picMkLst>
            <pc:docMk/>
            <pc:sldMk cId="1048096589" sldId="256"/>
            <ac:picMk id="57" creationId="{CFA3E775-9C50-404C-98AD-20CF6E1FEEC5}"/>
          </ac:picMkLst>
        </pc:picChg>
        <pc:picChg chg="add mod">
          <ac:chgData name="Wang QL" userId="520397e4cf4a652e" providerId="LiveId" clId="{EE50E229-2088-4D54-8828-BC0F26A2FD15}" dt="2019-05-19T12:44:16.082" v="152" actId="1076"/>
          <ac:picMkLst>
            <pc:docMk/>
            <pc:sldMk cId="1048096589" sldId="256"/>
            <ac:picMk id="62" creationId="{3EF2FC21-146D-4BBB-90A9-A9B796835BDA}"/>
          </ac:picMkLst>
        </pc:picChg>
        <pc:picChg chg="add del mod">
          <ac:chgData name="Wang QL" userId="520397e4cf4a652e" providerId="LiveId" clId="{EE50E229-2088-4D54-8828-BC0F26A2FD15}" dt="2019-05-19T12:45:16.658" v="156" actId="478"/>
          <ac:picMkLst>
            <pc:docMk/>
            <pc:sldMk cId="1048096589" sldId="256"/>
            <ac:picMk id="64" creationId="{9753F0EB-CA55-4A7F-B069-760C9D7506E9}"/>
          </ac:picMkLst>
        </pc:picChg>
        <pc:picChg chg="add mod">
          <ac:chgData name="Wang QL" userId="520397e4cf4a652e" providerId="LiveId" clId="{EE50E229-2088-4D54-8828-BC0F26A2FD15}" dt="2019-05-19T12:45:37.625" v="158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10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7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6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8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5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5937-C354-4829-999E-E7AE5F96440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2" y="195380"/>
            <a:ext cx="1545669" cy="154566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41320" y="2322268"/>
            <a:ext cx="2069014" cy="1931689"/>
            <a:chOff x="3584699" y="4907585"/>
            <a:chExt cx="1886989" cy="1761745"/>
          </a:xfrm>
        </p:grpSpPr>
        <p:sp>
          <p:nvSpPr>
            <p:cNvPr id="22" name="文本框 21"/>
            <p:cNvSpPr txBox="1"/>
            <p:nvPr/>
          </p:nvSpPr>
          <p:spPr>
            <a:xfrm>
              <a:off x="3584699" y="6332491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Low Attenuation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90" y="4907585"/>
              <a:ext cx="1406559" cy="1406559"/>
              <a:chOff x="5155247" y="3368529"/>
              <a:chExt cx="2816657" cy="281665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5247" y="3368529"/>
                <a:ext cx="2816657" cy="2816657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>
                <a:off x="6874625" y="5087389"/>
                <a:ext cx="340822" cy="34913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3" y="4660249"/>
            <a:ext cx="1544183" cy="15441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89" y="2322267"/>
            <a:ext cx="1540354" cy="154418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422148" y="2927068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74257" y="3200375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9858" y="3888156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High Attenuation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26195" y="2321543"/>
            <a:ext cx="2069014" cy="1932412"/>
            <a:chOff x="3584699" y="543453"/>
            <a:chExt cx="1886989" cy="176240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1" y="543453"/>
              <a:ext cx="1404839" cy="1404839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584699" y="1969019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Normal</a:t>
              </a:r>
            </a:p>
          </p:txBody>
        </p:sp>
      </p:grpSp>
      <p:cxnSp>
        <p:nvCxnSpPr>
          <p:cNvPr id="10" name="直接箭头连接符 9"/>
          <p:cNvCxnSpPr>
            <a:stCxn id="13" idx="2"/>
            <a:endCxn id="11" idx="0"/>
          </p:cNvCxnSpPr>
          <p:nvPr/>
        </p:nvCxnSpPr>
        <p:spPr>
          <a:xfrm>
            <a:off x="4574366" y="1741049"/>
            <a:ext cx="1" cy="581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2"/>
            <a:endCxn id="12" idx="0"/>
          </p:cNvCxnSpPr>
          <p:nvPr/>
        </p:nvCxnSpPr>
        <p:spPr>
          <a:xfrm rot="5400000">
            <a:off x="3202299" y="949475"/>
            <a:ext cx="580495" cy="21636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16" idx="0"/>
          </p:cNvCxnSpPr>
          <p:nvPr/>
        </p:nvCxnSpPr>
        <p:spPr>
          <a:xfrm rot="16200000" flipH="1">
            <a:off x="5359969" y="955444"/>
            <a:ext cx="581219" cy="21524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1" idx="2"/>
            <a:endCxn id="4" idx="0"/>
          </p:cNvCxnSpPr>
          <p:nvPr/>
        </p:nvCxnSpPr>
        <p:spPr>
          <a:xfrm rot="16200000" flipH="1">
            <a:off x="3314388" y="3400270"/>
            <a:ext cx="406293" cy="211366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2"/>
            <a:endCxn id="4" idx="0"/>
          </p:cNvCxnSpPr>
          <p:nvPr/>
        </p:nvCxnSpPr>
        <p:spPr>
          <a:xfrm rot="5400000">
            <a:off x="4372985" y="4458869"/>
            <a:ext cx="402760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2"/>
            <a:endCxn id="4" idx="0"/>
          </p:cNvCxnSpPr>
          <p:nvPr/>
        </p:nvCxnSpPr>
        <p:spPr>
          <a:xfrm rot="5400000">
            <a:off x="5471950" y="3356372"/>
            <a:ext cx="406292" cy="220146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328862"/>
            <a:ext cx="1278915" cy="127891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328652"/>
            <a:ext cx="1279125" cy="12791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4782442"/>
            <a:ext cx="1278915" cy="127891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4782442"/>
            <a:ext cx="1278915" cy="127891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111251" y="276245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662156" y="968213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16817" y="959867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662155" y="5440685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16816" y="5432339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611521" y="25860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29504" y="4722728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587300" y="472522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7754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043445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27754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43445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37CD48E-5704-4875-91CF-52B0435BBCAA}"/>
              </a:ext>
            </a:extLst>
          </p:cNvPr>
          <p:cNvSpPr/>
          <p:nvPr/>
        </p:nvSpPr>
        <p:spPr>
          <a:xfrm>
            <a:off x="4422148" y="5255054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7389A9F-5211-400B-959A-C9F97A848BA2}"/>
              </a:ext>
            </a:extLst>
          </p:cNvPr>
          <p:cNvSpPr/>
          <p:nvPr/>
        </p:nvSpPr>
        <p:spPr>
          <a:xfrm>
            <a:off x="4874257" y="5528361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614C26-CD0C-44D3-BC65-636EEBC36327}"/>
              </a:ext>
            </a:extLst>
          </p:cNvPr>
          <p:cNvSpPr/>
          <p:nvPr/>
        </p:nvSpPr>
        <p:spPr>
          <a:xfrm>
            <a:off x="4749449" y="5604002"/>
            <a:ext cx="186615" cy="1911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B8CDC5-DE87-4106-8DBD-81EBF548B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5" y="6592658"/>
            <a:ext cx="1544400" cy="1544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49A3A4-68CB-433A-AAE4-97411EEE5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5" y="8383548"/>
            <a:ext cx="1544400" cy="1544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D594DBE-A10D-4B3E-BE33-BD16FE424E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63" y="8383548"/>
            <a:ext cx="1544400" cy="1544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2846248-91D4-4276-ABA7-2B85D28F00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63" y="6591941"/>
            <a:ext cx="1544400" cy="1544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DE8D3F4-DCA0-462A-BC2C-BFFB189B61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39" y="6591941"/>
            <a:ext cx="1544400" cy="1544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FA3E775-9C50-404C-98AD-20CF6E1FEE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39" y="8383548"/>
            <a:ext cx="1544400" cy="15444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EF2FC21-146D-4BBB-90A9-A9B796835B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45" y="8396589"/>
            <a:ext cx="1544400" cy="1544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858F27B0-10D7-4B2E-B416-8A4B2DD8D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5" y="6591941"/>
            <a:ext cx="1544400" cy="1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9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12</cp:revision>
  <dcterms:created xsi:type="dcterms:W3CDTF">2019-05-07T12:28:19Z</dcterms:created>
  <dcterms:modified xsi:type="dcterms:W3CDTF">2019-05-19T12:45:41Z</dcterms:modified>
</cp:coreProperties>
</file>