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Different Convolution Kernel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B31f</c:v>
                </c:pt>
                <c:pt idx="1">
                  <c:v>B70f</c:v>
                </c:pt>
                <c:pt idx="2">
                  <c:v>B80f</c:v>
                </c:pt>
                <c:pt idx="3">
                  <c:v>B70s</c:v>
                </c:pt>
                <c:pt idx="4">
                  <c:v>[I31f, 3]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72</c:v>
                </c:pt>
                <c:pt idx="2">
                  <c:v>218</c:v>
                </c:pt>
                <c:pt idx="3">
                  <c:v>620</c:v>
                </c:pt>
                <c:pt idx="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8-4248-A75A-49B323D24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9308128"/>
        <c:axId val="409312704"/>
      </c:barChart>
      <c:catAx>
        <c:axId val="40930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9312704"/>
        <c:crosses val="autoZero"/>
        <c:auto val="1"/>
        <c:lblAlgn val="ctr"/>
        <c:lblOffset val="100"/>
        <c:noMultiLvlLbl val="0"/>
      </c:catAx>
      <c:valAx>
        <c:axId val="40931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930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3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5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0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7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68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8F84-21F9-4B84-B215-9A50C5907F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B18D-2254-41FB-9B84-F2F42FB5C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279412643"/>
              </p:ext>
            </p:extLst>
          </p:nvPr>
        </p:nvGraphicFramePr>
        <p:xfrm>
          <a:off x="485423" y="0"/>
          <a:ext cx="8286044" cy="675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3149600" y="6423378"/>
            <a:ext cx="2946400" cy="24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2019-04-26T05:49:49Z</dcterms:created>
  <dcterms:modified xsi:type="dcterms:W3CDTF">2019-04-26T05:57:53Z</dcterms:modified>
</cp:coreProperties>
</file>