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8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4042E640-0FB3-4304-B75F-E755BAF432A6}"/>
    <pc:docChg chg="modSld">
      <pc:chgData name="Wang QL" userId="520397e4cf4a652e" providerId="LiveId" clId="{4042E640-0FB3-4304-B75F-E755BAF432A6}" dt="2019-05-18T12:40:47.201" v="22" actId="27918"/>
      <pc:docMkLst>
        <pc:docMk/>
      </pc:docMkLst>
      <pc:sldChg chg="mod">
        <pc:chgData name="Wang QL" userId="520397e4cf4a652e" providerId="LiveId" clId="{4042E640-0FB3-4304-B75F-E755BAF432A6}" dt="2019-05-18T12:40:47.201" v="22" actId="27918"/>
        <pc:sldMkLst>
          <pc:docMk/>
          <pc:sldMk cId="767253992" sldId="256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800" b="1" dirty="0">
                <a:solidFill>
                  <a:schemeClr val="tx1"/>
                </a:solidFill>
              </a:rPr>
              <a:t>Validation</a:t>
            </a:r>
            <a:r>
              <a:rPr lang="en-US" altLang="zh-CN" sz="2800" b="1" baseline="0" dirty="0">
                <a:solidFill>
                  <a:schemeClr val="tx1"/>
                </a:solidFill>
              </a:rPr>
              <a:t>  Accuracy During Training</a:t>
            </a:r>
            <a:endParaRPr lang="zh-CN" altLang="en-US" sz="2800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RCNN(ResNet)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Sheet1!$A$2:$A$74</c:f>
              <c:numCache>
                <c:formatCode>General</c:formatCode>
                <c:ptCount val="73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</c:numCache>
            </c:numRef>
          </c:cat>
          <c:val>
            <c:numRef>
              <c:f>Sheet1!$B$2:$B$74</c:f>
              <c:numCache>
                <c:formatCode>General</c:formatCode>
                <c:ptCount val="73"/>
                <c:pt idx="0">
                  <c:v>0.56000000000000005</c:v>
                </c:pt>
                <c:pt idx="1">
                  <c:v>0.55000000000000004</c:v>
                </c:pt>
                <c:pt idx="2">
                  <c:v>0.55000000000000004</c:v>
                </c:pt>
                <c:pt idx="3">
                  <c:v>0.54</c:v>
                </c:pt>
                <c:pt idx="4">
                  <c:v>0.56000000000000005</c:v>
                </c:pt>
                <c:pt idx="5">
                  <c:v>0.56499999999999995</c:v>
                </c:pt>
                <c:pt idx="6">
                  <c:v>0.61</c:v>
                </c:pt>
                <c:pt idx="7">
                  <c:v>0.71</c:v>
                </c:pt>
                <c:pt idx="8">
                  <c:v>0.79</c:v>
                </c:pt>
                <c:pt idx="9">
                  <c:v>0.81</c:v>
                </c:pt>
                <c:pt idx="10">
                  <c:v>0.84499999999999997</c:v>
                </c:pt>
                <c:pt idx="11">
                  <c:v>0.83</c:v>
                </c:pt>
                <c:pt idx="12">
                  <c:v>0.83499999999999996</c:v>
                </c:pt>
                <c:pt idx="13">
                  <c:v>0.84</c:v>
                </c:pt>
                <c:pt idx="14">
                  <c:v>0.86</c:v>
                </c:pt>
                <c:pt idx="15">
                  <c:v>0.88</c:v>
                </c:pt>
                <c:pt idx="16">
                  <c:v>0.88500000000000001</c:v>
                </c:pt>
                <c:pt idx="17">
                  <c:v>0.88500000000000001</c:v>
                </c:pt>
                <c:pt idx="18">
                  <c:v>0.88</c:v>
                </c:pt>
                <c:pt idx="19">
                  <c:v>0.90500000000000003</c:v>
                </c:pt>
                <c:pt idx="20">
                  <c:v>0.89500000000000002</c:v>
                </c:pt>
                <c:pt idx="21">
                  <c:v>0.89500000000000002</c:v>
                </c:pt>
                <c:pt idx="22">
                  <c:v>0.90500000000000003</c:v>
                </c:pt>
                <c:pt idx="23">
                  <c:v>0.90500000000000003</c:v>
                </c:pt>
                <c:pt idx="24">
                  <c:v>0.9</c:v>
                </c:pt>
                <c:pt idx="25">
                  <c:v>0.9</c:v>
                </c:pt>
                <c:pt idx="26">
                  <c:v>0.90500000000000003</c:v>
                </c:pt>
                <c:pt idx="27">
                  <c:v>0.90500000000000003</c:v>
                </c:pt>
                <c:pt idx="28">
                  <c:v>0.90500000000000003</c:v>
                </c:pt>
                <c:pt idx="29">
                  <c:v>0.91500000000000004</c:v>
                </c:pt>
                <c:pt idx="30">
                  <c:v>0.90500000000000003</c:v>
                </c:pt>
                <c:pt idx="31">
                  <c:v>0.91</c:v>
                </c:pt>
                <c:pt idx="32">
                  <c:v>0.91500000000000004</c:v>
                </c:pt>
                <c:pt idx="33">
                  <c:v>0.91500000000000004</c:v>
                </c:pt>
                <c:pt idx="34">
                  <c:v>0.91</c:v>
                </c:pt>
                <c:pt idx="35">
                  <c:v>0.91500000000000004</c:v>
                </c:pt>
                <c:pt idx="36">
                  <c:v>0.91500000000000004</c:v>
                </c:pt>
                <c:pt idx="37">
                  <c:v>0.91500000000000004</c:v>
                </c:pt>
                <c:pt idx="38">
                  <c:v>0.91500000000000004</c:v>
                </c:pt>
                <c:pt idx="39">
                  <c:v>0.91</c:v>
                </c:pt>
                <c:pt idx="40">
                  <c:v>0.91</c:v>
                </c:pt>
                <c:pt idx="41">
                  <c:v>0.91</c:v>
                </c:pt>
                <c:pt idx="42">
                  <c:v>0.91500000000000004</c:v>
                </c:pt>
                <c:pt idx="43">
                  <c:v>0.91500000000000004</c:v>
                </c:pt>
                <c:pt idx="44">
                  <c:v>0.92</c:v>
                </c:pt>
                <c:pt idx="45">
                  <c:v>0.92</c:v>
                </c:pt>
                <c:pt idx="46">
                  <c:v>0.92</c:v>
                </c:pt>
                <c:pt idx="47">
                  <c:v>0.91500000000000004</c:v>
                </c:pt>
                <c:pt idx="48">
                  <c:v>0.92500000000000004</c:v>
                </c:pt>
                <c:pt idx="49">
                  <c:v>0.92500000000000004</c:v>
                </c:pt>
                <c:pt idx="50">
                  <c:v>0.92500000000000004</c:v>
                </c:pt>
                <c:pt idx="51">
                  <c:v>0.92</c:v>
                </c:pt>
                <c:pt idx="52">
                  <c:v>0.90500000000000003</c:v>
                </c:pt>
                <c:pt idx="53">
                  <c:v>0.92500000000000004</c:v>
                </c:pt>
                <c:pt idx="54">
                  <c:v>0.91</c:v>
                </c:pt>
                <c:pt idx="55">
                  <c:v>0.93</c:v>
                </c:pt>
                <c:pt idx="56">
                  <c:v>0.92500000000000004</c:v>
                </c:pt>
                <c:pt idx="57">
                  <c:v>0.91500000000000004</c:v>
                </c:pt>
                <c:pt idx="58">
                  <c:v>0.93</c:v>
                </c:pt>
                <c:pt idx="59">
                  <c:v>0.92</c:v>
                </c:pt>
                <c:pt idx="60">
                  <c:v>0.92500000000000004</c:v>
                </c:pt>
                <c:pt idx="61">
                  <c:v>0.93</c:v>
                </c:pt>
                <c:pt idx="62">
                  <c:v>0.91500000000000004</c:v>
                </c:pt>
                <c:pt idx="63">
                  <c:v>0.92500000000000004</c:v>
                </c:pt>
                <c:pt idx="64">
                  <c:v>0.91500000000000004</c:v>
                </c:pt>
                <c:pt idx="65">
                  <c:v>0.92</c:v>
                </c:pt>
                <c:pt idx="66">
                  <c:v>0.93</c:v>
                </c:pt>
                <c:pt idx="67">
                  <c:v>0.93</c:v>
                </c:pt>
                <c:pt idx="68">
                  <c:v>0.92500000000000004</c:v>
                </c:pt>
                <c:pt idx="69">
                  <c:v>0.92500000000000004</c:v>
                </c:pt>
                <c:pt idx="70">
                  <c:v>0.92500000000000004</c:v>
                </c:pt>
                <c:pt idx="71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36-4086-B840-C486B7D6AD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RCNN(GoogLeNet)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Sheet1!$A$2:$A$74</c:f>
              <c:numCache>
                <c:formatCode>General</c:formatCode>
                <c:ptCount val="73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</c:numCache>
            </c:numRef>
          </c:cat>
          <c:val>
            <c:numRef>
              <c:f>Sheet1!$C$2:$C$74</c:f>
              <c:numCache>
                <c:formatCode>General</c:formatCode>
                <c:ptCount val="73"/>
                <c:pt idx="0">
                  <c:v>0.53500000000000003</c:v>
                </c:pt>
                <c:pt idx="1">
                  <c:v>0.53500000000000003</c:v>
                </c:pt>
                <c:pt idx="2">
                  <c:v>0.53500000000000003</c:v>
                </c:pt>
                <c:pt idx="3">
                  <c:v>0.54500000000000004</c:v>
                </c:pt>
                <c:pt idx="4">
                  <c:v>0.54500000000000004</c:v>
                </c:pt>
                <c:pt idx="5">
                  <c:v>0.54500000000000004</c:v>
                </c:pt>
                <c:pt idx="6">
                  <c:v>0.54500000000000004</c:v>
                </c:pt>
                <c:pt idx="7">
                  <c:v>0.54500000000000004</c:v>
                </c:pt>
                <c:pt idx="8">
                  <c:v>0.55500000000000005</c:v>
                </c:pt>
                <c:pt idx="9">
                  <c:v>0.57999999999999996</c:v>
                </c:pt>
                <c:pt idx="10">
                  <c:v>0.73499999999999999</c:v>
                </c:pt>
                <c:pt idx="11">
                  <c:v>0.83499999999999996</c:v>
                </c:pt>
                <c:pt idx="12">
                  <c:v>0.85499999999999998</c:v>
                </c:pt>
                <c:pt idx="13">
                  <c:v>0.85499999999999998</c:v>
                </c:pt>
                <c:pt idx="14">
                  <c:v>0.86499999999999999</c:v>
                </c:pt>
                <c:pt idx="15">
                  <c:v>0.875</c:v>
                </c:pt>
                <c:pt idx="16">
                  <c:v>0.89</c:v>
                </c:pt>
                <c:pt idx="17">
                  <c:v>0.89</c:v>
                </c:pt>
                <c:pt idx="18">
                  <c:v>0.9</c:v>
                </c:pt>
                <c:pt idx="19">
                  <c:v>0.9</c:v>
                </c:pt>
                <c:pt idx="20">
                  <c:v>0.91</c:v>
                </c:pt>
                <c:pt idx="21">
                  <c:v>0.90500000000000003</c:v>
                </c:pt>
                <c:pt idx="22">
                  <c:v>0.91</c:v>
                </c:pt>
                <c:pt idx="23">
                  <c:v>0.91500000000000004</c:v>
                </c:pt>
                <c:pt idx="24">
                  <c:v>0.91</c:v>
                </c:pt>
                <c:pt idx="25">
                  <c:v>0.91500000000000004</c:v>
                </c:pt>
                <c:pt idx="26">
                  <c:v>0.92</c:v>
                </c:pt>
                <c:pt idx="27">
                  <c:v>0.92</c:v>
                </c:pt>
                <c:pt idx="28">
                  <c:v>0.91500000000000004</c:v>
                </c:pt>
                <c:pt idx="29">
                  <c:v>0.92</c:v>
                </c:pt>
                <c:pt idx="30">
                  <c:v>0.91500000000000004</c:v>
                </c:pt>
                <c:pt idx="31">
                  <c:v>0.92</c:v>
                </c:pt>
                <c:pt idx="32">
                  <c:v>0.91500000000000004</c:v>
                </c:pt>
                <c:pt idx="33">
                  <c:v>0.92</c:v>
                </c:pt>
                <c:pt idx="34">
                  <c:v>0.92</c:v>
                </c:pt>
                <c:pt idx="35">
                  <c:v>0.91</c:v>
                </c:pt>
                <c:pt idx="36">
                  <c:v>0.91500000000000004</c:v>
                </c:pt>
                <c:pt idx="37">
                  <c:v>0.91</c:v>
                </c:pt>
                <c:pt idx="38">
                  <c:v>0.92</c:v>
                </c:pt>
                <c:pt idx="39">
                  <c:v>0.91</c:v>
                </c:pt>
                <c:pt idx="40">
                  <c:v>0.91</c:v>
                </c:pt>
                <c:pt idx="41">
                  <c:v>0.91</c:v>
                </c:pt>
                <c:pt idx="42">
                  <c:v>0.91500000000000004</c:v>
                </c:pt>
                <c:pt idx="43">
                  <c:v>0.91500000000000004</c:v>
                </c:pt>
                <c:pt idx="44">
                  <c:v>0.92</c:v>
                </c:pt>
                <c:pt idx="45">
                  <c:v>0.92</c:v>
                </c:pt>
                <c:pt idx="46">
                  <c:v>0.91500000000000004</c:v>
                </c:pt>
                <c:pt idx="47">
                  <c:v>0.91</c:v>
                </c:pt>
                <c:pt idx="48">
                  <c:v>0.92</c:v>
                </c:pt>
                <c:pt idx="49">
                  <c:v>0.91</c:v>
                </c:pt>
                <c:pt idx="50">
                  <c:v>0.91500000000000004</c:v>
                </c:pt>
                <c:pt idx="51">
                  <c:v>0.91</c:v>
                </c:pt>
                <c:pt idx="52">
                  <c:v>0.91</c:v>
                </c:pt>
                <c:pt idx="53">
                  <c:v>0.91500000000000004</c:v>
                </c:pt>
                <c:pt idx="54">
                  <c:v>0.91500000000000004</c:v>
                </c:pt>
                <c:pt idx="55">
                  <c:v>0.91500000000000004</c:v>
                </c:pt>
                <c:pt idx="56">
                  <c:v>0.90500000000000003</c:v>
                </c:pt>
                <c:pt idx="57">
                  <c:v>0.91</c:v>
                </c:pt>
                <c:pt idx="58">
                  <c:v>0.90500000000000003</c:v>
                </c:pt>
                <c:pt idx="59">
                  <c:v>0.90500000000000003</c:v>
                </c:pt>
                <c:pt idx="60">
                  <c:v>0.90500000000000003</c:v>
                </c:pt>
                <c:pt idx="61">
                  <c:v>0.90500000000000003</c:v>
                </c:pt>
                <c:pt idx="62">
                  <c:v>0.90500000000000003</c:v>
                </c:pt>
                <c:pt idx="63">
                  <c:v>0.9</c:v>
                </c:pt>
                <c:pt idx="64">
                  <c:v>0.90500000000000003</c:v>
                </c:pt>
                <c:pt idx="65">
                  <c:v>0.90500000000000003</c:v>
                </c:pt>
                <c:pt idx="66">
                  <c:v>0.9</c:v>
                </c:pt>
                <c:pt idx="67">
                  <c:v>0.9</c:v>
                </c:pt>
                <c:pt idx="68">
                  <c:v>0.9</c:v>
                </c:pt>
                <c:pt idx="69">
                  <c:v>0.9</c:v>
                </c:pt>
                <c:pt idx="70">
                  <c:v>0.9</c:v>
                </c:pt>
                <c:pt idx="71">
                  <c:v>0.89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36-4086-B840-C486B7D6ADA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RCNN(ResNet) with Single Loss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Sheet1!$A$2:$A$74</c:f>
              <c:numCache>
                <c:formatCode>General</c:formatCode>
                <c:ptCount val="73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</c:numCache>
            </c:numRef>
          </c:cat>
          <c:val>
            <c:numRef>
              <c:f>Sheet1!$D$2:$D$74</c:f>
              <c:numCache>
                <c:formatCode>General</c:formatCode>
                <c:ptCount val="73"/>
                <c:pt idx="0">
                  <c:v>0.53</c:v>
                </c:pt>
                <c:pt idx="1">
                  <c:v>0.56000000000000005</c:v>
                </c:pt>
                <c:pt idx="2">
                  <c:v>0.55500000000000005</c:v>
                </c:pt>
                <c:pt idx="3">
                  <c:v>0.54500000000000004</c:v>
                </c:pt>
                <c:pt idx="4">
                  <c:v>0.54500000000000004</c:v>
                </c:pt>
                <c:pt idx="5">
                  <c:v>0.55000000000000004</c:v>
                </c:pt>
                <c:pt idx="6">
                  <c:v>0.57999999999999996</c:v>
                </c:pt>
                <c:pt idx="7">
                  <c:v>0.7</c:v>
                </c:pt>
                <c:pt idx="8">
                  <c:v>0.81</c:v>
                </c:pt>
                <c:pt idx="9">
                  <c:v>0.84</c:v>
                </c:pt>
                <c:pt idx="10">
                  <c:v>0.84</c:v>
                </c:pt>
                <c:pt idx="11">
                  <c:v>0.84499999999999997</c:v>
                </c:pt>
                <c:pt idx="12">
                  <c:v>0.87</c:v>
                </c:pt>
                <c:pt idx="13">
                  <c:v>0.88</c:v>
                </c:pt>
                <c:pt idx="14">
                  <c:v>0.89</c:v>
                </c:pt>
                <c:pt idx="15">
                  <c:v>0.89</c:v>
                </c:pt>
                <c:pt idx="16">
                  <c:v>0.89500000000000002</c:v>
                </c:pt>
                <c:pt idx="17">
                  <c:v>0.91500000000000004</c:v>
                </c:pt>
                <c:pt idx="18">
                  <c:v>0.91500000000000004</c:v>
                </c:pt>
                <c:pt idx="19">
                  <c:v>0.92</c:v>
                </c:pt>
                <c:pt idx="20">
                  <c:v>0.91500000000000004</c:v>
                </c:pt>
                <c:pt idx="21">
                  <c:v>0.92</c:v>
                </c:pt>
                <c:pt idx="22">
                  <c:v>0.91500000000000004</c:v>
                </c:pt>
                <c:pt idx="23">
                  <c:v>0.91500000000000004</c:v>
                </c:pt>
                <c:pt idx="24">
                  <c:v>0.91500000000000004</c:v>
                </c:pt>
                <c:pt idx="25">
                  <c:v>0.92500000000000004</c:v>
                </c:pt>
                <c:pt idx="26">
                  <c:v>0.92</c:v>
                </c:pt>
                <c:pt idx="27">
                  <c:v>0.92500000000000004</c:v>
                </c:pt>
                <c:pt idx="28">
                  <c:v>0.92500000000000004</c:v>
                </c:pt>
                <c:pt idx="29">
                  <c:v>0.92</c:v>
                </c:pt>
                <c:pt idx="30">
                  <c:v>0.91500000000000004</c:v>
                </c:pt>
                <c:pt idx="31">
                  <c:v>0.91500000000000004</c:v>
                </c:pt>
                <c:pt idx="32">
                  <c:v>0.92</c:v>
                </c:pt>
                <c:pt idx="33">
                  <c:v>0.92</c:v>
                </c:pt>
                <c:pt idx="34">
                  <c:v>0.92500000000000004</c:v>
                </c:pt>
                <c:pt idx="35">
                  <c:v>0.93</c:v>
                </c:pt>
                <c:pt idx="36">
                  <c:v>0.92</c:v>
                </c:pt>
                <c:pt idx="37">
                  <c:v>0.93</c:v>
                </c:pt>
                <c:pt idx="38">
                  <c:v>0.92500000000000004</c:v>
                </c:pt>
                <c:pt idx="39">
                  <c:v>0.91</c:v>
                </c:pt>
                <c:pt idx="40">
                  <c:v>0.92500000000000004</c:v>
                </c:pt>
                <c:pt idx="41">
                  <c:v>0.91</c:v>
                </c:pt>
                <c:pt idx="42">
                  <c:v>0.92</c:v>
                </c:pt>
                <c:pt idx="43">
                  <c:v>0.91500000000000004</c:v>
                </c:pt>
                <c:pt idx="44">
                  <c:v>0.92500000000000004</c:v>
                </c:pt>
                <c:pt idx="45">
                  <c:v>0.92</c:v>
                </c:pt>
                <c:pt idx="46">
                  <c:v>0.92</c:v>
                </c:pt>
                <c:pt idx="47">
                  <c:v>0.92500000000000004</c:v>
                </c:pt>
                <c:pt idx="48">
                  <c:v>0.91500000000000004</c:v>
                </c:pt>
                <c:pt idx="49">
                  <c:v>0.92500000000000004</c:v>
                </c:pt>
                <c:pt idx="50">
                  <c:v>0.92500000000000004</c:v>
                </c:pt>
                <c:pt idx="51">
                  <c:v>0.91500000000000004</c:v>
                </c:pt>
                <c:pt idx="52">
                  <c:v>0.93</c:v>
                </c:pt>
                <c:pt idx="53">
                  <c:v>0.92500000000000004</c:v>
                </c:pt>
                <c:pt idx="54">
                  <c:v>0.92</c:v>
                </c:pt>
                <c:pt idx="55">
                  <c:v>0.92</c:v>
                </c:pt>
                <c:pt idx="56">
                  <c:v>0.92500000000000004</c:v>
                </c:pt>
                <c:pt idx="57">
                  <c:v>0.92</c:v>
                </c:pt>
                <c:pt idx="58">
                  <c:v>0.92</c:v>
                </c:pt>
                <c:pt idx="59">
                  <c:v>0.91500000000000004</c:v>
                </c:pt>
                <c:pt idx="60">
                  <c:v>0.93</c:v>
                </c:pt>
                <c:pt idx="61">
                  <c:v>0.92500000000000004</c:v>
                </c:pt>
                <c:pt idx="62">
                  <c:v>0.93</c:v>
                </c:pt>
                <c:pt idx="63">
                  <c:v>0.93</c:v>
                </c:pt>
                <c:pt idx="64">
                  <c:v>0.92500000000000004</c:v>
                </c:pt>
                <c:pt idx="65">
                  <c:v>0.92500000000000004</c:v>
                </c:pt>
                <c:pt idx="66">
                  <c:v>0.92500000000000004</c:v>
                </c:pt>
                <c:pt idx="67">
                  <c:v>0.92500000000000004</c:v>
                </c:pt>
                <c:pt idx="68">
                  <c:v>0.92500000000000004</c:v>
                </c:pt>
                <c:pt idx="69">
                  <c:v>0.92500000000000004</c:v>
                </c:pt>
                <c:pt idx="70">
                  <c:v>0.92500000000000004</c:v>
                </c:pt>
                <c:pt idx="71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936-4086-B840-C486B7D6ADA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MMDD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Sheet1!$A$2:$A$74</c:f>
              <c:numCache>
                <c:formatCode>General</c:formatCode>
                <c:ptCount val="73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</c:numCache>
            </c:numRef>
          </c:cat>
          <c:val>
            <c:numRef>
              <c:f>Sheet1!$E$2:$E$74</c:f>
              <c:numCache>
                <c:formatCode>General</c:formatCode>
                <c:ptCount val="73"/>
                <c:pt idx="0">
                  <c:v>0.66500000000000004</c:v>
                </c:pt>
                <c:pt idx="1">
                  <c:v>0.71499999999999997</c:v>
                </c:pt>
                <c:pt idx="2">
                  <c:v>0.67</c:v>
                </c:pt>
                <c:pt idx="3">
                  <c:v>0.73</c:v>
                </c:pt>
                <c:pt idx="4">
                  <c:v>0.75</c:v>
                </c:pt>
                <c:pt idx="5">
                  <c:v>0.71</c:v>
                </c:pt>
                <c:pt idx="6">
                  <c:v>0.72</c:v>
                </c:pt>
                <c:pt idx="7">
                  <c:v>0.755</c:v>
                </c:pt>
                <c:pt idx="8">
                  <c:v>0.77</c:v>
                </c:pt>
                <c:pt idx="9">
                  <c:v>0.76</c:v>
                </c:pt>
                <c:pt idx="10">
                  <c:v>0.75</c:v>
                </c:pt>
                <c:pt idx="11">
                  <c:v>0.77500000000000002</c:v>
                </c:pt>
                <c:pt idx="12">
                  <c:v>0.8</c:v>
                </c:pt>
                <c:pt idx="13">
                  <c:v>0.755</c:v>
                </c:pt>
                <c:pt idx="14">
                  <c:v>0.79</c:v>
                </c:pt>
                <c:pt idx="15">
                  <c:v>0.76</c:v>
                </c:pt>
                <c:pt idx="16">
                  <c:v>0.77</c:v>
                </c:pt>
                <c:pt idx="17">
                  <c:v>0.80500000000000005</c:v>
                </c:pt>
                <c:pt idx="18">
                  <c:v>0.76500000000000001</c:v>
                </c:pt>
                <c:pt idx="19">
                  <c:v>0.78</c:v>
                </c:pt>
                <c:pt idx="20">
                  <c:v>0.79</c:v>
                </c:pt>
                <c:pt idx="21">
                  <c:v>0.79500000000000004</c:v>
                </c:pt>
                <c:pt idx="22">
                  <c:v>0.86</c:v>
                </c:pt>
                <c:pt idx="23">
                  <c:v>0.81499999999999995</c:v>
                </c:pt>
                <c:pt idx="24">
                  <c:v>0.79500000000000004</c:v>
                </c:pt>
                <c:pt idx="25">
                  <c:v>0.83</c:v>
                </c:pt>
                <c:pt idx="26">
                  <c:v>0.82499999999999996</c:v>
                </c:pt>
                <c:pt idx="27">
                  <c:v>0.84499999999999997</c:v>
                </c:pt>
                <c:pt idx="28">
                  <c:v>0.84499999999999997</c:v>
                </c:pt>
                <c:pt idx="29">
                  <c:v>0.86499999999999999</c:v>
                </c:pt>
                <c:pt idx="30">
                  <c:v>0.86499999999999999</c:v>
                </c:pt>
                <c:pt idx="31">
                  <c:v>0.86</c:v>
                </c:pt>
                <c:pt idx="32">
                  <c:v>0.875</c:v>
                </c:pt>
                <c:pt idx="33">
                  <c:v>0.89</c:v>
                </c:pt>
                <c:pt idx="34">
                  <c:v>0.875</c:v>
                </c:pt>
                <c:pt idx="35">
                  <c:v>0.88500000000000001</c:v>
                </c:pt>
                <c:pt idx="36">
                  <c:v>0.88</c:v>
                </c:pt>
                <c:pt idx="37">
                  <c:v>0.89</c:v>
                </c:pt>
                <c:pt idx="38">
                  <c:v>0.88</c:v>
                </c:pt>
                <c:pt idx="39">
                  <c:v>0.89500000000000002</c:v>
                </c:pt>
                <c:pt idx="40">
                  <c:v>0.88</c:v>
                </c:pt>
                <c:pt idx="41">
                  <c:v>0.9</c:v>
                </c:pt>
                <c:pt idx="42">
                  <c:v>0.91</c:v>
                </c:pt>
                <c:pt idx="43">
                  <c:v>0.90500000000000003</c:v>
                </c:pt>
                <c:pt idx="44">
                  <c:v>0.91500000000000004</c:v>
                </c:pt>
                <c:pt idx="45">
                  <c:v>0.91500000000000004</c:v>
                </c:pt>
                <c:pt idx="46">
                  <c:v>0.92500000000000004</c:v>
                </c:pt>
                <c:pt idx="47">
                  <c:v>0.92</c:v>
                </c:pt>
                <c:pt idx="48">
                  <c:v>0.92</c:v>
                </c:pt>
                <c:pt idx="49">
                  <c:v>0.93</c:v>
                </c:pt>
                <c:pt idx="50">
                  <c:v>0.92</c:v>
                </c:pt>
                <c:pt idx="51">
                  <c:v>0.93500000000000005</c:v>
                </c:pt>
                <c:pt idx="52">
                  <c:v>0.91500000000000004</c:v>
                </c:pt>
                <c:pt idx="53">
                  <c:v>0.92</c:v>
                </c:pt>
                <c:pt idx="54">
                  <c:v>0.93</c:v>
                </c:pt>
                <c:pt idx="55">
                  <c:v>0.92</c:v>
                </c:pt>
                <c:pt idx="56">
                  <c:v>0.94</c:v>
                </c:pt>
                <c:pt idx="57">
                  <c:v>0.94499999999999995</c:v>
                </c:pt>
                <c:pt idx="58">
                  <c:v>0.93500000000000005</c:v>
                </c:pt>
                <c:pt idx="59">
                  <c:v>0.94</c:v>
                </c:pt>
                <c:pt idx="60">
                  <c:v>0.93500000000000005</c:v>
                </c:pt>
                <c:pt idx="61">
                  <c:v>0.93</c:v>
                </c:pt>
                <c:pt idx="62">
                  <c:v>0.94499999999999995</c:v>
                </c:pt>
                <c:pt idx="63">
                  <c:v>0.93500000000000005</c:v>
                </c:pt>
                <c:pt idx="64">
                  <c:v>0.94</c:v>
                </c:pt>
                <c:pt idx="65">
                  <c:v>0.93</c:v>
                </c:pt>
                <c:pt idx="66">
                  <c:v>0.94499999999999995</c:v>
                </c:pt>
                <c:pt idx="67">
                  <c:v>0.93</c:v>
                </c:pt>
                <c:pt idx="68">
                  <c:v>0.93500000000000005</c:v>
                </c:pt>
                <c:pt idx="69">
                  <c:v>0.93500000000000005</c:v>
                </c:pt>
                <c:pt idx="70">
                  <c:v>0.93500000000000005</c:v>
                </c:pt>
                <c:pt idx="71">
                  <c:v>0.93500000000000005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9E-47B8-BCD4-5B62F394560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MMDD without Age and Gender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Sheet1!$A$2:$A$74</c:f>
              <c:numCache>
                <c:formatCode>General</c:formatCode>
                <c:ptCount val="73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</c:numCache>
            </c:numRef>
          </c:cat>
          <c:val>
            <c:numRef>
              <c:f>Sheet1!$F$2:$F$74</c:f>
              <c:numCache>
                <c:formatCode>General</c:formatCode>
                <c:ptCount val="73"/>
                <c:pt idx="0">
                  <c:v>0.53500000000000003</c:v>
                </c:pt>
                <c:pt idx="1">
                  <c:v>0.54500000000000004</c:v>
                </c:pt>
                <c:pt idx="2">
                  <c:v>0.55000000000000004</c:v>
                </c:pt>
                <c:pt idx="3">
                  <c:v>0.54500000000000004</c:v>
                </c:pt>
                <c:pt idx="4">
                  <c:v>0.54</c:v>
                </c:pt>
                <c:pt idx="5">
                  <c:v>0.55000000000000004</c:v>
                </c:pt>
                <c:pt idx="6">
                  <c:v>0.56000000000000005</c:v>
                </c:pt>
                <c:pt idx="7">
                  <c:v>0.56999999999999995</c:v>
                </c:pt>
                <c:pt idx="8">
                  <c:v>0.65500000000000003</c:v>
                </c:pt>
                <c:pt idx="9">
                  <c:v>0.745</c:v>
                </c:pt>
                <c:pt idx="10">
                  <c:v>0.81499999999999995</c:v>
                </c:pt>
                <c:pt idx="11">
                  <c:v>0.83499999999999996</c:v>
                </c:pt>
                <c:pt idx="12">
                  <c:v>0.84</c:v>
                </c:pt>
                <c:pt idx="13">
                  <c:v>0.83499999999999996</c:v>
                </c:pt>
                <c:pt idx="14">
                  <c:v>0.82499999999999996</c:v>
                </c:pt>
                <c:pt idx="15">
                  <c:v>0.85</c:v>
                </c:pt>
                <c:pt idx="16">
                  <c:v>0.86499999999999999</c:v>
                </c:pt>
                <c:pt idx="17">
                  <c:v>0.86499999999999999</c:v>
                </c:pt>
                <c:pt idx="18">
                  <c:v>0.875</c:v>
                </c:pt>
                <c:pt idx="19">
                  <c:v>0.88</c:v>
                </c:pt>
                <c:pt idx="20">
                  <c:v>0.89500000000000002</c:v>
                </c:pt>
                <c:pt idx="21">
                  <c:v>0.9</c:v>
                </c:pt>
                <c:pt idx="22">
                  <c:v>0.89500000000000002</c:v>
                </c:pt>
                <c:pt idx="23">
                  <c:v>0.89500000000000002</c:v>
                </c:pt>
                <c:pt idx="24">
                  <c:v>0.90500000000000003</c:v>
                </c:pt>
                <c:pt idx="25">
                  <c:v>0.90500000000000003</c:v>
                </c:pt>
                <c:pt idx="26">
                  <c:v>0.90500000000000003</c:v>
                </c:pt>
                <c:pt idx="27">
                  <c:v>0.9</c:v>
                </c:pt>
                <c:pt idx="28">
                  <c:v>0.91</c:v>
                </c:pt>
                <c:pt idx="29">
                  <c:v>0.91</c:v>
                </c:pt>
                <c:pt idx="30">
                  <c:v>0.91</c:v>
                </c:pt>
                <c:pt idx="31">
                  <c:v>0.91</c:v>
                </c:pt>
                <c:pt idx="32">
                  <c:v>0.90500000000000003</c:v>
                </c:pt>
                <c:pt idx="33">
                  <c:v>0.90500000000000003</c:v>
                </c:pt>
                <c:pt idx="34">
                  <c:v>0.91500000000000004</c:v>
                </c:pt>
                <c:pt idx="35">
                  <c:v>0.91</c:v>
                </c:pt>
                <c:pt idx="36">
                  <c:v>0.91</c:v>
                </c:pt>
                <c:pt idx="37">
                  <c:v>0.92</c:v>
                </c:pt>
                <c:pt idx="38">
                  <c:v>0.91</c:v>
                </c:pt>
                <c:pt idx="39">
                  <c:v>0.90500000000000003</c:v>
                </c:pt>
                <c:pt idx="40">
                  <c:v>0.92</c:v>
                </c:pt>
                <c:pt idx="41">
                  <c:v>0.92500000000000004</c:v>
                </c:pt>
                <c:pt idx="42">
                  <c:v>0.92500000000000004</c:v>
                </c:pt>
                <c:pt idx="43">
                  <c:v>0.90500000000000003</c:v>
                </c:pt>
                <c:pt idx="44">
                  <c:v>0.92</c:v>
                </c:pt>
                <c:pt idx="45">
                  <c:v>0.91500000000000004</c:v>
                </c:pt>
                <c:pt idx="46">
                  <c:v>0.92</c:v>
                </c:pt>
                <c:pt idx="47">
                  <c:v>0.92</c:v>
                </c:pt>
                <c:pt idx="48">
                  <c:v>0.92500000000000004</c:v>
                </c:pt>
                <c:pt idx="49">
                  <c:v>0.92</c:v>
                </c:pt>
                <c:pt idx="50">
                  <c:v>0.93</c:v>
                </c:pt>
                <c:pt idx="51">
                  <c:v>0.92500000000000004</c:v>
                </c:pt>
                <c:pt idx="52">
                  <c:v>0.92</c:v>
                </c:pt>
                <c:pt idx="53">
                  <c:v>0.92500000000000004</c:v>
                </c:pt>
                <c:pt idx="54">
                  <c:v>0.92500000000000004</c:v>
                </c:pt>
                <c:pt idx="55">
                  <c:v>0.92500000000000004</c:v>
                </c:pt>
                <c:pt idx="56">
                  <c:v>0.92500000000000004</c:v>
                </c:pt>
                <c:pt idx="57">
                  <c:v>0.92500000000000004</c:v>
                </c:pt>
                <c:pt idx="58">
                  <c:v>0.93</c:v>
                </c:pt>
                <c:pt idx="59">
                  <c:v>0.93</c:v>
                </c:pt>
                <c:pt idx="60">
                  <c:v>0.92500000000000004</c:v>
                </c:pt>
                <c:pt idx="61">
                  <c:v>0.92500000000000004</c:v>
                </c:pt>
                <c:pt idx="62">
                  <c:v>0.92500000000000004</c:v>
                </c:pt>
                <c:pt idx="63">
                  <c:v>0.92500000000000004</c:v>
                </c:pt>
                <c:pt idx="64">
                  <c:v>0.92500000000000004</c:v>
                </c:pt>
                <c:pt idx="65">
                  <c:v>0.92500000000000004</c:v>
                </c:pt>
                <c:pt idx="66">
                  <c:v>0.92500000000000004</c:v>
                </c:pt>
                <c:pt idx="67">
                  <c:v>0.93</c:v>
                </c:pt>
                <c:pt idx="68">
                  <c:v>0.92500000000000004</c:v>
                </c:pt>
                <c:pt idx="69">
                  <c:v>0.93</c:v>
                </c:pt>
                <c:pt idx="70">
                  <c:v>0.93</c:v>
                </c:pt>
                <c:pt idx="71">
                  <c:v>0.93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FF-440F-B798-E9E3A8FCC0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3136639"/>
        <c:axId val="428160783"/>
      </c:lineChart>
      <c:catAx>
        <c:axId val="37313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8160783"/>
        <c:crosses val="autoZero"/>
        <c:auto val="1"/>
        <c:lblAlgn val="ctr"/>
        <c:lblOffset val="100"/>
        <c:noMultiLvlLbl val="0"/>
      </c:catAx>
      <c:valAx>
        <c:axId val="428160783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3136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DDF1-ED45-4E5E-9CF5-05922F32FF11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19A-DC33-4805-92EE-6C7AC211C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79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DDF1-ED45-4E5E-9CF5-05922F32FF11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19A-DC33-4805-92EE-6C7AC211C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99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DDF1-ED45-4E5E-9CF5-05922F32FF11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19A-DC33-4805-92EE-6C7AC211C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17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DDF1-ED45-4E5E-9CF5-05922F32FF11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19A-DC33-4805-92EE-6C7AC211C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4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DDF1-ED45-4E5E-9CF5-05922F32FF11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19A-DC33-4805-92EE-6C7AC211C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DDF1-ED45-4E5E-9CF5-05922F32FF11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19A-DC33-4805-92EE-6C7AC211C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66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DDF1-ED45-4E5E-9CF5-05922F32FF11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19A-DC33-4805-92EE-6C7AC211C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80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DDF1-ED45-4E5E-9CF5-05922F32FF11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19A-DC33-4805-92EE-6C7AC211C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08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DDF1-ED45-4E5E-9CF5-05922F32FF11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19A-DC33-4805-92EE-6C7AC211C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21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DDF1-ED45-4E5E-9CF5-05922F32FF11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19A-DC33-4805-92EE-6C7AC211C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69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DDF1-ED45-4E5E-9CF5-05922F32FF11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19A-DC33-4805-92EE-6C7AC211C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19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5DDF1-ED45-4E5E-9CF5-05922F32FF11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5D19A-DC33-4805-92EE-6C7AC211C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47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535357921"/>
              </p:ext>
            </p:extLst>
          </p:nvPr>
        </p:nvGraphicFramePr>
        <p:xfrm>
          <a:off x="0" y="0"/>
          <a:ext cx="9144001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7253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4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9</cp:revision>
  <dcterms:created xsi:type="dcterms:W3CDTF">2019-05-13T12:59:37Z</dcterms:created>
  <dcterms:modified xsi:type="dcterms:W3CDTF">2019-05-18T12:41:04Z</dcterms:modified>
</cp:coreProperties>
</file>