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6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0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5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9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4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D6CC-9295-469A-9DDC-AFC13A027F9C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4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980785" y="3515925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980785" y="2975925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980785" y="2434073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80785" y="1895726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73500" y="841375"/>
            <a:ext cx="114300" cy="1146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73500" y="1987471"/>
            <a:ext cx="114300" cy="1146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73500" y="3133567"/>
            <a:ext cx="114300" cy="1146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73500" y="4279663"/>
            <a:ext cx="114300" cy="1146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02250" y="1755895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302250" y="2597151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02250" y="3438407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302250" y="4279663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9" idx="1"/>
          </p:cNvCxnSpPr>
          <p:nvPr/>
        </p:nvCxnSpPr>
        <p:spPr>
          <a:xfrm flipV="1">
            <a:off x="3308349" y="1414423"/>
            <a:ext cx="565151" cy="4879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0" idx="1"/>
          </p:cNvCxnSpPr>
          <p:nvPr/>
        </p:nvCxnSpPr>
        <p:spPr>
          <a:xfrm>
            <a:off x="3308349" y="2453866"/>
            <a:ext cx="565151" cy="10665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1"/>
          </p:cNvCxnSpPr>
          <p:nvPr/>
        </p:nvCxnSpPr>
        <p:spPr>
          <a:xfrm>
            <a:off x="3308349" y="2972049"/>
            <a:ext cx="565151" cy="7345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3308349" y="3515925"/>
            <a:ext cx="565151" cy="13367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060825" y="3133567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217155" y="5778301"/>
            <a:ext cx="288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Fully Connected Layers</a:t>
            </a:r>
            <a:endParaRPr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7798805" y="5711626"/>
            <a:ext cx="288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Global Average Pooling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3928641" y="3232255"/>
            <a:ext cx="1370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f</a:t>
            </a:r>
            <a:r>
              <a:rPr lang="en-US" altLang="zh-CN" b="1" dirty="0" smtClean="0"/>
              <a:t>ully </a:t>
            </a:r>
            <a:r>
              <a:rPr lang="en-US" altLang="zh-CN" b="1" dirty="0"/>
              <a:t>c</a:t>
            </a:r>
            <a:r>
              <a:rPr lang="en-US" altLang="zh-CN" b="1" dirty="0" smtClean="0"/>
              <a:t>onnected </a:t>
            </a:r>
            <a:r>
              <a:rPr lang="en-US" altLang="zh-CN" b="1" dirty="0"/>
              <a:t>l</a:t>
            </a:r>
            <a:r>
              <a:rPr lang="en-US" altLang="zh-CN" b="1" dirty="0" smtClean="0"/>
              <a:t>ayers</a:t>
            </a:r>
            <a:endParaRPr lang="zh-CN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1604397" y="1012091"/>
            <a:ext cx="137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f</a:t>
            </a:r>
            <a:r>
              <a:rPr lang="en-US" altLang="zh-CN" b="1" dirty="0" smtClean="0"/>
              <a:t>eature maps</a:t>
            </a:r>
            <a:endParaRPr lang="zh-CN" altLang="en-US" b="1" dirty="0"/>
          </a:p>
        </p:txBody>
      </p:sp>
      <p:sp>
        <p:nvSpPr>
          <p:cNvPr id="57" name="矩形 56"/>
          <p:cNvSpPr/>
          <p:nvPr/>
        </p:nvSpPr>
        <p:spPr>
          <a:xfrm>
            <a:off x="4715898" y="1010877"/>
            <a:ext cx="137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o</a:t>
            </a:r>
            <a:r>
              <a:rPr lang="en-US" altLang="zh-CN" b="1" dirty="0" smtClean="0"/>
              <a:t>utput nodes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2752177" y="4802873"/>
            <a:ext cx="1370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reshape</a:t>
            </a:r>
            <a:endParaRPr lang="zh-CN" altLang="en-US" b="1" dirty="0"/>
          </a:p>
        </p:txBody>
      </p:sp>
      <p:sp>
        <p:nvSpPr>
          <p:cNvPr id="59" name="平行四边形 58"/>
          <p:cNvSpPr/>
          <p:nvPr/>
        </p:nvSpPr>
        <p:spPr>
          <a:xfrm>
            <a:off x="6667210" y="3513096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/>
        </p:nvSpPr>
        <p:spPr>
          <a:xfrm>
            <a:off x="6667210" y="2973096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平行四边形 60"/>
          <p:cNvSpPr/>
          <p:nvPr/>
        </p:nvSpPr>
        <p:spPr>
          <a:xfrm>
            <a:off x="6667210" y="2431244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平行四边形 61"/>
          <p:cNvSpPr/>
          <p:nvPr/>
        </p:nvSpPr>
        <p:spPr>
          <a:xfrm>
            <a:off x="6667210" y="1892897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217149" y="1905275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205620" y="2451351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0205620" y="2970420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0205620" y="3513096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994774" y="2003534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290822" y="1009262"/>
            <a:ext cx="137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f</a:t>
            </a:r>
            <a:r>
              <a:rPr lang="en-US" altLang="zh-CN" b="1" dirty="0" smtClean="0"/>
              <a:t>eature maps</a:t>
            </a:r>
            <a:endParaRPr lang="zh-CN" altLang="en-US" b="1" dirty="0"/>
          </a:p>
        </p:txBody>
      </p:sp>
      <p:sp>
        <p:nvSpPr>
          <p:cNvPr id="78" name="矩形 77"/>
          <p:cNvSpPr/>
          <p:nvPr/>
        </p:nvSpPr>
        <p:spPr>
          <a:xfrm>
            <a:off x="9630798" y="1008048"/>
            <a:ext cx="137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o</a:t>
            </a:r>
            <a:r>
              <a:rPr lang="en-US" altLang="zh-CN" b="1" dirty="0" smtClean="0"/>
              <a:t>utput nodes</a:t>
            </a:r>
            <a:endParaRPr lang="zh-CN" altLang="en-US" b="1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8994774" y="2550994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8994774" y="3089226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8994774" y="3629362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883085" y="3685562"/>
            <a:ext cx="1370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averaging</a:t>
            </a:r>
            <a:endParaRPr lang="zh-CN" altLang="en-US" b="1" dirty="0"/>
          </a:p>
        </p:txBody>
      </p:sp>
      <p:cxnSp>
        <p:nvCxnSpPr>
          <p:cNvPr id="85" name="直接连接符 84"/>
          <p:cNvCxnSpPr/>
          <p:nvPr/>
        </p:nvCxnSpPr>
        <p:spPr>
          <a:xfrm>
            <a:off x="6024546" y="552450"/>
            <a:ext cx="0" cy="5595183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2019-04-27T08:02:56Z</dcterms:created>
  <dcterms:modified xsi:type="dcterms:W3CDTF">2019-04-27T08:36:33Z</dcterms:modified>
</cp:coreProperties>
</file>