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16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1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0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0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4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9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0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848-E16C-43AF-B5FC-4CB6AB43F10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159B8-B552-4309-9B66-0C3A4807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8" y="2064904"/>
            <a:ext cx="744221" cy="7442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6" y="2915802"/>
            <a:ext cx="749532" cy="74953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6" y="4525799"/>
            <a:ext cx="749532" cy="74953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6" y="5380675"/>
            <a:ext cx="749532" cy="74953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8" y="1224627"/>
            <a:ext cx="744220" cy="74422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04966" y="411443"/>
            <a:ext cx="125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CT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slices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rot="5400000">
            <a:off x="1325893" y="3575398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cxnSp>
        <p:nvCxnSpPr>
          <p:cNvPr id="29" name="直接箭头连接符 28"/>
          <p:cNvCxnSpPr>
            <a:endCxn id="37" idx="1"/>
          </p:cNvCxnSpPr>
          <p:nvPr/>
        </p:nvCxnSpPr>
        <p:spPr>
          <a:xfrm flipV="1">
            <a:off x="1833582" y="1422904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38" idx="1"/>
          </p:cNvCxnSpPr>
          <p:nvPr/>
        </p:nvCxnSpPr>
        <p:spPr>
          <a:xfrm>
            <a:off x="1833579" y="1621178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284316" y="1224629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284316" y="1638333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991937" y="1419512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318959" y="1283938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2991937" y="1831929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3324601" y="1689697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6" name="直接箭头连接符 65"/>
          <p:cNvCxnSpPr>
            <a:stCxn id="62" idx="3"/>
          </p:cNvCxnSpPr>
          <p:nvPr/>
        </p:nvCxnSpPr>
        <p:spPr>
          <a:xfrm flipV="1">
            <a:off x="4032222" y="1638336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3"/>
          </p:cNvCxnSpPr>
          <p:nvPr/>
        </p:nvCxnSpPr>
        <p:spPr>
          <a:xfrm>
            <a:off x="4026580" y="1427521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4522342" y="1494753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5241744" y="1640517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5580548" y="1490269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426525" y="1105992"/>
            <a:ext cx="992099" cy="52920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4365383" y="1105992"/>
            <a:ext cx="992099" cy="52920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3191440" y="1105992"/>
            <a:ext cx="920227" cy="529205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198446" y="1105992"/>
            <a:ext cx="872439" cy="52920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6345320" y="1638333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6672340" y="1490269"/>
            <a:ext cx="707621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接箭头连接符 140"/>
          <p:cNvCxnSpPr>
            <a:stCxn id="70" idx="2"/>
            <a:endCxn id="79" idx="0"/>
          </p:cNvCxnSpPr>
          <p:nvPr/>
        </p:nvCxnSpPr>
        <p:spPr>
          <a:xfrm>
            <a:off x="5934358" y="1777434"/>
            <a:ext cx="0" cy="55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045157" y="417868"/>
            <a:ext cx="125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Visual Features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5294963" y="415175"/>
            <a:ext cx="125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Sequence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Learning</a:t>
            </a:r>
          </a:p>
        </p:txBody>
      </p:sp>
      <p:cxnSp>
        <p:nvCxnSpPr>
          <p:cNvPr id="130" name="直接箭头连接符 129"/>
          <p:cNvCxnSpPr>
            <a:endCxn id="137" idx="1"/>
          </p:cNvCxnSpPr>
          <p:nvPr/>
        </p:nvCxnSpPr>
        <p:spPr>
          <a:xfrm flipV="1">
            <a:off x="1833582" y="2265751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endCxn id="138" idx="1"/>
          </p:cNvCxnSpPr>
          <p:nvPr/>
        </p:nvCxnSpPr>
        <p:spPr>
          <a:xfrm>
            <a:off x="1833579" y="2464025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圆角矩形 136"/>
          <p:cNvSpPr/>
          <p:nvPr/>
        </p:nvSpPr>
        <p:spPr>
          <a:xfrm>
            <a:off x="2284316" y="2067476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2284316" y="2481180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>
            <a:off x="2991937" y="2262359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3318959" y="2126785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2991937" y="2674776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3324601" y="2532544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45" name="直接箭头连接符 144"/>
          <p:cNvCxnSpPr>
            <a:stCxn id="144" idx="3"/>
          </p:cNvCxnSpPr>
          <p:nvPr/>
        </p:nvCxnSpPr>
        <p:spPr>
          <a:xfrm flipV="1">
            <a:off x="4032222" y="2481183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40" idx="3"/>
          </p:cNvCxnSpPr>
          <p:nvPr/>
        </p:nvCxnSpPr>
        <p:spPr>
          <a:xfrm>
            <a:off x="4026580" y="2270368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圆角矩形 155"/>
          <p:cNvSpPr/>
          <p:nvPr/>
        </p:nvSpPr>
        <p:spPr>
          <a:xfrm>
            <a:off x="4522342" y="2337600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5241744" y="2483364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5580548" y="2333116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59" name="直接箭头连接符 158"/>
          <p:cNvCxnSpPr/>
          <p:nvPr/>
        </p:nvCxnSpPr>
        <p:spPr>
          <a:xfrm>
            <a:off x="6345320" y="2481180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6672340" y="2333116"/>
            <a:ext cx="707621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1" name="直接箭头连接符 160"/>
          <p:cNvCxnSpPr>
            <a:stCxn id="158" idx="2"/>
          </p:cNvCxnSpPr>
          <p:nvPr/>
        </p:nvCxnSpPr>
        <p:spPr>
          <a:xfrm>
            <a:off x="5934358" y="2620281"/>
            <a:ext cx="0" cy="55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endCxn id="164" idx="1"/>
          </p:cNvCxnSpPr>
          <p:nvPr/>
        </p:nvCxnSpPr>
        <p:spPr>
          <a:xfrm flipV="1">
            <a:off x="1833582" y="3119350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endCxn id="165" idx="1"/>
          </p:cNvCxnSpPr>
          <p:nvPr/>
        </p:nvCxnSpPr>
        <p:spPr>
          <a:xfrm>
            <a:off x="1833579" y="3317624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圆角矩形 163"/>
          <p:cNvSpPr/>
          <p:nvPr/>
        </p:nvSpPr>
        <p:spPr>
          <a:xfrm>
            <a:off x="2284316" y="2921075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2284316" y="3334779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2991937" y="3115958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3318959" y="2980384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2991937" y="3528375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3324601" y="3386143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70" name="直接箭头连接符 169"/>
          <p:cNvCxnSpPr>
            <a:stCxn id="169" idx="3"/>
          </p:cNvCxnSpPr>
          <p:nvPr/>
        </p:nvCxnSpPr>
        <p:spPr>
          <a:xfrm flipV="1">
            <a:off x="4032222" y="3334782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67" idx="3"/>
          </p:cNvCxnSpPr>
          <p:nvPr/>
        </p:nvCxnSpPr>
        <p:spPr>
          <a:xfrm>
            <a:off x="4026580" y="3123967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171"/>
          <p:cNvSpPr/>
          <p:nvPr/>
        </p:nvSpPr>
        <p:spPr>
          <a:xfrm>
            <a:off x="4522342" y="3191199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/>
          <p:nvPr/>
        </p:nvCxnSpPr>
        <p:spPr>
          <a:xfrm>
            <a:off x="5241744" y="3336963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73"/>
          <p:cNvSpPr/>
          <p:nvPr/>
        </p:nvSpPr>
        <p:spPr>
          <a:xfrm>
            <a:off x="5580548" y="3186715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75" name="直接箭头连接符 174"/>
          <p:cNvCxnSpPr/>
          <p:nvPr/>
        </p:nvCxnSpPr>
        <p:spPr>
          <a:xfrm>
            <a:off x="6345320" y="3334779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圆角矩形 175"/>
          <p:cNvSpPr/>
          <p:nvPr/>
        </p:nvSpPr>
        <p:spPr>
          <a:xfrm>
            <a:off x="6672340" y="3186715"/>
            <a:ext cx="707621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8" name="直接箭头连接符 177"/>
          <p:cNvCxnSpPr>
            <a:endCxn id="180" idx="1"/>
          </p:cNvCxnSpPr>
          <p:nvPr/>
        </p:nvCxnSpPr>
        <p:spPr>
          <a:xfrm flipV="1">
            <a:off x="1833582" y="4722870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endCxn id="181" idx="1"/>
          </p:cNvCxnSpPr>
          <p:nvPr/>
        </p:nvCxnSpPr>
        <p:spPr>
          <a:xfrm>
            <a:off x="1833579" y="4921144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圆角矩形 179"/>
          <p:cNvSpPr/>
          <p:nvPr/>
        </p:nvSpPr>
        <p:spPr>
          <a:xfrm>
            <a:off x="2284316" y="4524595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2284316" y="4938299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2991937" y="4719478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圆角矩形 182"/>
          <p:cNvSpPr/>
          <p:nvPr/>
        </p:nvSpPr>
        <p:spPr>
          <a:xfrm>
            <a:off x="3318959" y="4583904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84" name="直接箭头连接符 183"/>
          <p:cNvCxnSpPr/>
          <p:nvPr/>
        </p:nvCxnSpPr>
        <p:spPr>
          <a:xfrm>
            <a:off x="2991937" y="5131895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3324601" y="4989663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86" name="直接箭头连接符 185"/>
          <p:cNvCxnSpPr>
            <a:stCxn id="185" idx="3"/>
          </p:cNvCxnSpPr>
          <p:nvPr/>
        </p:nvCxnSpPr>
        <p:spPr>
          <a:xfrm flipV="1">
            <a:off x="4032222" y="4938302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83" idx="3"/>
          </p:cNvCxnSpPr>
          <p:nvPr/>
        </p:nvCxnSpPr>
        <p:spPr>
          <a:xfrm>
            <a:off x="4026580" y="4727487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圆角矩形 187"/>
          <p:cNvSpPr/>
          <p:nvPr/>
        </p:nvSpPr>
        <p:spPr>
          <a:xfrm>
            <a:off x="4522342" y="4794719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9" name="直接箭头连接符 188"/>
          <p:cNvCxnSpPr/>
          <p:nvPr/>
        </p:nvCxnSpPr>
        <p:spPr>
          <a:xfrm>
            <a:off x="5241744" y="4940483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圆角矩形 189"/>
          <p:cNvSpPr/>
          <p:nvPr/>
        </p:nvSpPr>
        <p:spPr>
          <a:xfrm>
            <a:off x="5580548" y="4790235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>
            <a:off x="6345320" y="4938299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圆角矩形 191"/>
          <p:cNvSpPr/>
          <p:nvPr/>
        </p:nvSpPr>
        <p:spPr>
          <a:xfrm>
            <a:off x="6672340" y="4790235"/>
            <a:ext cx="707621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/>
          <p:cNvCxnSpPr>
            <a:stCxn id="190" idx="2"/>
          </p:cNvCxnSpPr>
          <p:nvPr/>
        </p:nvCxnSpPr>
        <p:spPr>
          <a:xfrm>
            <a:off x="5934358" y="5077400"/>
            <a:ext cx="0" cy="55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endCxn id="196" idx="1"/>
          </p:cNvCxnSpPr>
          <p:nvPr/>
        </p:nvCxnSpPr>
        <p:spPr>
          <a:xfrm flipV="1">
            <a:off x="1833582" y="5573753"/>
            <a:ext cx="450734" cy="198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endCxn id="197" idx="1"/>
          </p:cNvCxnSpPr>
          <p:nvPr/>
        </p:nvCxnSpPr>
        <p:spPr>
          <a:xfrm>
            <a:off x="1833579" y="5772027"/>
            <a:ext cx="450737" cy="2107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圆角矩形 195"/>
          <p:cNvSpPr/>
          <p:nvPr/>
        </p:nvSpPr>
        <p:spPr>
          <a:xfrm>
            <a:off x="2284316" y="5375478"/>
            <a:ext cx="707621" cy="3965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Lung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284316" y="5789182"/>
            <a:ext cx="707621" cy="3871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Chest window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98" name="直接箭头连接符 197"/>
          <p:cNvCxnSpPr/>
          <p:nvPr/>
        </p:nvCxnSpPr>
        <p:spPr>
          <a:xfrm>
            <a:off x="2991937" y="5570361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3318959" y="5434787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00" name="直接箭头连接符 199"/>
          <p:cNvCxnSpPr/>
          <p:nvPr/>
        </p:nvCxnSpPr>
        <p:spPr>
          <a:xfrm>
            <a:off x="2991937" y="5982778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3324601" y="5840546"/>
            <a:ext cx="707621" cy="2871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CNN2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02" name="直接箭头连接符 201"/>
          <p:cNvCxnSpPr>
            <a:stCxn id="201" idx="3"/>
          </p:cNvCxnSpPr>
          <p:nvPr/>
        </p:nvCxnSpPr>
        <p:spPr>
          <a:xfrm flipV="1">
            <a:off x="4032222" y="5789185"/>
            <a:ext cx="490120" cy="1949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9" idx="3"/>
          </p:cNvCxnSpPr>
          <p:nvPr/>
        </p:nvCxnSpPr>
        <p:spPr>
          <a:xfrm>
            <a:off x="4026580" y="5578370"/>
            <a:ext cx="495762" cy="200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圆角矩形 203"/>
          <p:cNvSpPr/>
          <p:nvPr/>
        </p:nvSpPr>
        <p:spPr>
          <a:xfrm>
            <a:off x="4522342" y="5645602"/>
            <a:ext cx="707621" cy="28716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Concat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/>
          <p:nvPr/>
        </p:nvCxnSpPr>
        <p:spPr>
          <a:xfrm>
            <a:off x="5241744" y="5791366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圆角矩形 205"/>
          <p:cNvSpPr/>
          <p:nvPr/>
        </p:nvSpPr>
        <p:spPr>
          <a:xfrm>
            <a:off x="5580548" y="5641118"/>
            <a:ext cx="707621" cy="287165"/>
          </a:xfrm>
          <a:prstGeom prst="roundRect">
            <a:avLst>
              <a:gd name="adj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RNN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6345320" y="5789182"/>
            <a:ext cx="327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 rot="5400000">
            <a:off x="2551653" y="3575397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211" name="文本框 210"/>
          <p:cNvSpPr txBox="1"/>
          <p:nvPr/>
        </p:nvSpPr>
        <p:spPr>
          <a:xfrm rot="5400000">
            <a:off x="3549980" y="3575396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212" name="文本框 211"/>
          <p:cNvSpPr txBox="1"/>
          <p:nvPr/>
        </p:nvSpPr>
        <p:spPr>
          <a:xfrm rot="5400000">
            <a:off x="4750997" y="3575396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213" name="文本框 212"/>
          <p:cNvSpPr txBox="1"/>
          <p:nvPr/>
        </p:nvSpPr>
        <p:spPr>
          <a:xfrm rot="5400000">
            <a:off x="5835703" y="3575396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214" name="文本框 213"/>
          <p:cNvSpPr txBox="1"/>
          <p:nvPr/>
        </p:nvSpPr>
        <p:spPr>
          <a:xfrm rot="5400000">
            <a:off x="6920409" y="3575396"/>
            <a:ext cx="61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…</a:t>
            </a:r>
            <a:endParaRPr lang="zh-CN" altLang="en-US" sz="6000" dirty="0"/>
          </a:p>
        </p:txBody>
      </p:sp>
      <p:sp>
        <p:nvSpPr>
          <p:cNvPr id="215" name="文本框 214"/>
          <p:cNvSpPr txBox="1"/>
          <p:nvPr/>
        </p:nvSpPr>
        <p:spPr>
          <a:xfrm>
            <a:off x="7340876" y="3103761"/>
            <a:ext cx="125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Ignored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6672337" y="5652793"/>
            <a:ext cx="605508" cy="287165"/>
          </a:xfrm>
          <a:prstGeom prst="roundRect">
            <a:avLst>
              <a:gd name="adj" fmla="val 1658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FC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18" name="直接箭头连接符 217"/>
          <p:cNvCxnSpPr/>
          <p:nvPr/>
        </p:nvCxnSpPr>
        <p:spPr>
          <a:xfrm flipV="1">
            <a:off x="7303802" y="5557724"/>
            <a:ext cx="450735" cy="2529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7303799" y="5810691"/>
            <a:ext cx="450736" cy="269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圆角矩形 219"/>
          <p:cNvSpPr/>
          <p:nvPr/>
        </p:nvSpPr>
        <p:spPr>
          <a:xfrm>
            <a:off x="7765462" y="5414141"/>
            <a:ext cx="874253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Pneumonia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7765462" y="5928732"/>
            <a:ext cx="874248" cy="287165"/>
          </a:xfrm>
          <a:prstGeom prst="roundRect">
            <a:avLst>
              <a:gd name="adj" fmla="val 165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Healthy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487667" y="1105992"/>
            <a:ext cx="2140934" cy="413416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60</Words>
  <Application>Microsoft Office PowerPoint</Application>
  <PresentationFormat>全屏显示(4:3)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11</cp:revision>
  <dcterms:created xsi:type="dcterms:W3CDTF">2019-04-23T07:26:35Z</dcterms:created>
  <dcterms:modified xsi:type="dcterms:W3CDTF">2019-04-24T07:32:01Z</dcterms:modified>
</cp:coreProperties>
</file>