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001553"/>
            <a:ext cx="4590574" cy="2130602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214319"/>
            <a:ext cx="4050506" cy="1477538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6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25823"/>
            <a:ext cx="1164521" cy="518625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25823"/>
            <a:ext cx="3426053" cy="518625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6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7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525705"/>
            <a:ext cx="4658082" cy="2545672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095460"/>
            <a:ext cx="4658082" cy="133870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6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629117"/>
            <a:ext cx="2295287" cy="38829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629117"/>
            <a:ext cx="2295287" cy="38829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6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25825"/>
            <a:ext cx="4658082" cy="1182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500205"/>
            <a:ext cx="2284738" cy="73522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235432"/>
            <a:ext cx="2284738" cy="32879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500205"/>
            <a:ext cx="2295990" cy="73522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235432"/>
            <a:ext cx="2295990" cy="32879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6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1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7988"/>
            <a:ext cx="1741858" cy="142795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881141"/>
            <a:ext cx="2734092" cy="4349034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835944"/>
            <a:ext cx="1741858" cy="340131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7988"/>
            <a:ext cx="1741858" cy="142795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881141"/>
            <a:ext cx="2734092" cy="4349034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835944"/>
            <a:ext cx="1741858" cy="340131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2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25825"/>
            <a:ext cx="4658082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629117"/>
            <a:ext cx="4658082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672162"/>
            <a:ext cx="121515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C4B85-75B1-4A86-BF28-0913911D62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672162"/>
            <a:ext cx="182272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672162"/>
            <a:ext cx="121515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0DBD-1938-4BE7-B7C2-DE62528E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0178" y="1131829"/>
            <a:ext cx="2493818" cy="6400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 1 x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0178" y="2597640"/>
            <a:ext cx="2493818" cy="6400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 3 x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0178" y="4063451"/>
            <a:ext cx="2493818" cy="6400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 1 x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0"/>
          </p:cNvCxnSpPr>
          <p:nvPr/>
        </p:nvCxnSpPr>
        <p:spPr>
          <a:xfrm>
            <a:off x="2667087" y="375369"/>
            <a:ext cx="1" cy="7564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2667087" y="1771910"/>
            <a:ext cx="0" cy="8257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2667087" y="3237721"/>
            <a:ext cx="0" cy="8257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</p:cNvCxnSpPr>
          <p:nvPr/>
        </p:nvCxnSpPr>
        <p:spPr>
          <a:xfrm flipH="1">
            <a:off x="2667087" y="4703531"/>
            <a:ext cx="1" cy="10169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84949" y="560621"/>
            <a:ext cx="764771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520229" y="5065135"/>
            <a:ext cx="293715" cy="2937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520229" y="5023463"/>
            <a:ext cx="293715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9" name="肘形连接符 18"/>
          <p:cNvCxnSpPr>
            <a:endCxn id="16" idx="6"/>
          </p:cNvCxnSpPr>
          <p:nvPr/>
        </p:nvCxnSpPr>
        <p:spPr>
          <a:xfrm rot="16200000" flipH="1">
            <a:off x="507161" y="2905210"/>
            <a:ext cx="4466706" cy="146858"/>
          </a:xfrm>
          <a:prstGeom prst="bentConnector4">
            <a:avLst>
              <a:gd name="adj1" fmla="val 341"/>
              <a:gd name="adj2" fmla="val 104245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65902" y="2676138"/>
            <a:ext cx="764771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003453" y="5294026"/>
            <a:ext cx="764771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13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2019-05-07T05:30:26Z</dcterms:created>
  <dcterms:modified xsi:type="dcterms:W3CDTF">2019-05-07T05:42:07Z</dcterms:modified>
</cp:coreProperties>
</file>