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764030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92" d="100"/>
          <a:sy n="92" d="100"/>
        </p:scale>
        <p:origin x="-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20D992B9-B480-494E-9305-503916BCE1AE}"/>
    <pc:docChg chg="undo custSel modSld modMainMaster">
      <pc:chgData name="Wang QL" userId="520397e4cf4a652e" providerId="LiveId" clId="{20D992B9-B480-494E-9305-503916BCE1AE}" dt="2019-05-19T14:53:24.257" v="316" actId="1038"/>
      <pc:docMkLst>
        <pc:docMk/>
      </pc:docMkLst>
      <pc:sldChg chg="addSp delSp modSp">
        <pc:chgData name="Wang QL" userId="520397e4cf4a652e" providerId="LiveId" clId="{20D992B9-B480-494E-9305-503916BCE1AE}" dt="2019-05-19T14:53:24.257" v="316" actId="1038"/>
        <pc:sldMkLst>
          <pc:docMk/>
          <pc:sldMk cId="2905856232" sldId="256"/>
        </pc:sldMkLst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2" creationId="{96A8B12E-E14A-3D45-95C1-D5C71DF923AD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4" creationId="{5054EDA9-AD92-374D-9423-750CCDAC7BEF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6" creationId="{A32C0041-7B62-244F-BA02-23E75A9BD6A3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8" creationId="{C04DB655-974E-7A4F-AD78-FAF167113F6A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40" creationId="{20E77885-8298-664D-9C3A-404013FECFE2}"/>
          </ac:spMkLst>
        </pc:spChg>
        <pc:spChg chg="add del mod">
          <ac:chgData name="Wang QL" userId="520397e4cf4a652e" providerId="LiveId" clId="{20D992B9-B480-494E-9305-503916BCE1AE}" dt="2019-05-19T14:45:16.503" v="61"/>
          <ac:spMkLst>
            <pc:docMk/>
            <pc:sldMk cId="2905856232" sldId="256"/>
            <ac:spMk id="42" creationId="{BAFE671E-AAE9-D743-9290-0DDA605B477B}"/>
          </ac:spMkLst>
        </pc:spChg>
        <pc:spChg chg="add mod">
          <ac:chgData name="Wang QL" userId="520397e4cf4a652e" providerId="LiveId" clId="{20D992B9-B480-494E-9305-503916BCE1AE}" dt="2019-05-19T14:47:09.286" v="173" actId="1076"/>
          <ac:spMkLst>
            <pc:docMk/>
            <pc:sldMk cId="2905856232" sldId="256"/>
            <ac:spMk id="44" creationId="{643A94DA-F987-0543-A9B2-D693F2EBED3C}"/>
          </ac:spMkLst>
        </pc:spChg>
        <pc:spChg chg="add mod">
          <ac:chgData name="Wang QL" userId="520397e4cf4a652e" providerId="LiveId" clId="{20D992B9-B480-494E-9305-503916BCE1AE}" dt="2019-05-19T14:50:01.500" v="264" actId="1076"/>
          <ac:spMkLst>
            <pc:docMk/>
            <pc:sldMk cId="2905856232" sldId="256"/>
            <ac:spMk id="46" creationId="{5FEB40A5-E4BB-2949-ABA9-2E14DC5A3EBB}"/>
          </ac:spMkLst>
        </pc:spChg>
        <pc:spChg chg="add mod">
          <ac:chgData name="Wang QL" userId="520397e4cf4a652e" providerId="LiveId" clId="{20D992B9-B480-494E-9305-503916BCE1AE}" dt="2019-05-19T14:51:09.753" v="268" actId="1076"/>
          <ac:spMkLst>
            <pc:docMk/>
            <pc:sldMk cId="2905856232" sldId="256"/>
            <ac:spMk id="48" creationId="{F8EDF28D-2A48-064F-97EA-67F8B252E7D7}"/>
          </ac:spMkLst>
        </pc:spChg>
        <pc:spChg chg="add mod">
          <ac:chgData name="Wang QL" userId="520397e4cf4a652e" providerId="LiveId" clId="{20D992B9-B480-494E-9305-503916BCE1AE}" dt="2019-05-19T14:53:06.462" v="314" actId="20577"/>
          <ac:spMkLst>
            <pc:docMk/>
            <pc:sldMk cId="2905856232" sldId="256"/>
            <ac:spMk id="50" creationId="{C355F42B-BA4C-6C4B-A5F6-EE9C2CB89A28}"/>
          </ac:spMkLst>
        </pc:spChg>
        <pc:spChg chg="add mod">
          <ac:chgData name="Wang QL" userId="520397e4cf4a652e" providerId="LiveId" clId="{20D992B9-B480-494E-9305-503916BCE1AE}" dt="2019-05-19T14:52:45.092" v="305" actId="20577"/>
          <ac:spMkLst>
            <pc:docMk/>
            <pc:sldMk cId="2905856232" sldId="256"/>
            <ac:spMk id="52" creationId="{FA3320E6-C547-ED43-96C2-6B1E57FF6AC9}"/>
          </ac:spMkLst>
        </pc:spChg>
        <pc:spChg chg="add mod">
          <ac:chgData name="Wang QL" userId="520397e4cf4a652e" providerId="LiveId" clId="{20D992B9-B480-494E-9305-503916BCE1AE}" dt="2019-05-19T14:53:24.257" v="316" actId="1038"/>
          <ac:spMkLst>
            <pc:docMk/>
            <pc:sldMk cId="2905856232" sldId="256"/>
            <ac:spMk id="54" creationId="{4058D61D-7F74-0940-B04F-60E2C19E994F}"/>
          </ac:spMkLst>
        </pc:sp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3" creationId="{202F3397-A4CB-40A9-8C53-2098ACCD602D}"/>
          </ac:picMkLst>
        </pc:picChg>
      </pc:sldChg>
      <pc:sldMasterChg chg="modSp modSldLayout">
        <pc:chgData name="Wang QL" userId="520397e4cf4a652e" providerId="LiveId" clId="{20D992B9-B480-494E-9305-503916BCE1AE}" dt="2019-05-19T14:42:50.903" v="4"/>
        <pc:sldMasterMkLst>
          <pc:docMk/>
          <pc:sldMasterMk cId="2102368794" sldId="2147483696"/>
        </pc:sldMasterMkLst>
        <pc:spChg chg="mod">
          <ac:chgData name="Wang QL" userId="520397e4cf4a652e" providerId="LiveId" clId="{20D992B9-B480-494E-9305-503916BCE1AE}" dt="2019-05-19T14:42:50.903" v="4"/>
          <ac:spMkLst>
            <pc:docMk/>
            <pc:sldMasterMk cId="2102368794" sldId="2147483696"/>
            <ac:spMk id="2" creationId="{00000000-0000-0000-0000-000000000000}"/>
          </ac:spMkLst>
        </pc:spChg>
        <pc:spChg chg="mod">
          <ac:chgData name="Wang QL" userId="520397e4cf4a652e" providerId="LiveId" clId="{20D992B9-B480-494E-9305-503916BCE1AE}" dt="2019-05-19T14:42:50.903" v="4"/>
          <ac:spMkLst>
            <pc:docMk/>
            <pc:sldMasterMk cId="2102368794" sldId="2147483696"/>
            <ac:spMk id="3" creationId="{00000000-0000-0000-0000-000000000000}"/>
          </ac:spMkLst>
        </pc:spChg>
        <pc:spChg chg="mod">
          <ac:chgData name="Wang QL" userId="520397e4cf4a652e" providerId="LiveId" clId="{20D992B9-B480-494E-9305-503916BCE1AE}" dt="2019-05-19T14:42:50.903" v="4"/>
          <ac:spMkLst>
            <pc:docMk/>
            <pc:sldMasterMk cId="2102368794" sldId="2147483696"/>
            <ac:spMk id="4" creationId="{00000000-0000-0000-0000-000000000000}"/>
          </ac:spMkLst>
        </pc:spChg>
        <pc:spChg chg="mod">
          <ac:chgData name="Wang QL" userId="520397e4cf4a652e" providerId="LiveId" clId="{20D992B9-B480-494E-9305-503916BCE1AE}" dt="2019-05-19T14:42:50.903" v="4"/>
          <ac:spMkLst>
            <pc:docMk/>
            <pc:sldMasterMk cId="2102368794" sldId="2147483696"/>
            <ac:spMk id="5" creationId="{00000000-0000-0000-0000-000000000000}"/>
          </ac:spMkLst>
        </pc:spChg>
        <pc:spChg chg="mod">
          <ac:chgData name="Wang QL" userId="520397e4cf4a652e" providerId="LiveId" clId="{20D992B9-B480-494E-9305-503916BCE1AE}" dt="2019-05-19T14:42:50.903" v="4"/>
          <ac:spMkLst>
            <pc:docMk/>
            <pc:sldMasterMk cId="2102368794" sldId="2147483696"/>
            <ac:spMk id="6" creationId="{00000000-0000-0000-0000-000000000000}"/>
          </ac:spMkLst>
        </pc:sp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622669741" sldId="2147483697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622669741" sldId="2147483697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622669741" sldId="214748369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3870711202" sldId="2147483699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3870711202" sldId="2147483699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3870711202" sldId="2147483699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1491202413" sldId="2147483700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491202413" sldId="2147483700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491202413" sldId="214748370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104732658" sldId="2147483701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4732658" sldId="2147483701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4732658" sldId="2147483701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4732658" sldId="2147483701"/>
              <ac:spMk id="4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4732658" sldId="2147483701"/>
              <ac:spMk id="5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4732658" sldId="2147483701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734334912" sldId="2147483704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734334912" sldId="2147483704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734334912" sldId="2147483704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734334912" sldId="214748370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3271237766" sldId="2147483705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3271237766" sldId="2147483705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3271237766" sldId="2147483705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3271237766" sldId="2147483705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2:50.903" v="4"/>
          <pc:sldLayoutMkLst>
            <pc:docMk/>
            <pc:sldMasterMk cId="2102368794" sldId="2147483696"/>
            <pc:sldLayoutMk cId="107412100" sldId="2147483707"/>
          </pc:sldLayoutMkLst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7412100" sldId="2147483707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2:50.903" v="4"/>
            <ac:spMkLst>
              <pc:docMk/>
              <pc:sldMasterMk cId="2102368794" sldId="2147483696"/>
              <pc:sldLayoutMk cId="107412100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Wang QL" userId="520397e4cf4a652e" providerId="LiveId" clId="{20D992B9-B480-494E-9305-503916BCE1AE}" dt="2019-05-19T14:44:10.480" v="26"/>
        <pc:sldMasterMkLst>
          <pc:docMk/>
          <pc:sldMasterMk cId="2278449047" sldId="2147483708"/>
        </pc:sldMasterMkLst>
        <pc:spChg chg="mod">
          <ac:chgData name="Wang QL" userId="520397e4cf4a652e" providerId="LiveId" clId="{20D992B9-B480-494E-9305-503916BCE1AE}" dt="2019-05-19T14:44:10.480" v="26"/>
          <ac:spMkLst>
            <pc:docMk/>
            <pc:sldMasterMk cId="2278449047" sldId="2147483708"/>
            <ac:spMk id="2" creationId="{00000000-0000-0000-0000-000000000000}"/>
          </ac:spMkLst>
        </pc:spChg>
        <pc:spChg chg="mod">
          <ac:chgData name="Wang QL" userId="520397e4cf4a652e" providerId="LiveId" clId="{20D992B9-B480-494E-9305-503916BCE1AE}" dt="2019-05-19T14:44:10.480" v="26"/>
          <ac:spMkLst>
            <pc:docMk/>
            <pc:sldMasterMk cId="2278449047" sldId="2147483708"/>
            <ac:spMk id="3" creationId="{00000000-0000-0000-0000-000000000000}"/>
          </ac:spMkLst>
        </pc:spChg>
        <pc:spChg chg="mod">
          <ac:chgData name="Wang QL" userId="520397e4cf4a652e" providerId="LiveId" clId="{20D992B9-B480-494E-9305-503916BCE1AE}" dt="2019-05-19T14:44:10.480" v="26"/>
          <ac:spMkLst>
            <pc:docMk/>
            <pc:sldMasterMk cId="2278449047" sldId="2147483708"/>
            <ac:spMk id="4" creationId="{00000000-0000-0000-0000-000000000000}"/>
          </ac:spMkLst>
        </pc:spChg>
        <pc:spChg chg="mod">
          <ac:chgData name="Wang QL" userId="520397e4cf4a652e" providerId="LiveId" clId="{20D992B9-B480-494E-9305-503916BCE1AE}" dt="2019-05-19T14:44:10.480" v="26"/>
          <ac:spMkLst>
            <pc:docMk/>
            <pc:sldMasterMk cId="2278449047" sldId="2147483708"/>
            <ac:spMk id="5" creationId="{00000000-0000-0000-0000-000000000000}"/>
          </ac:spMkLst>
        </pc:spChg>
        <pc:spChg chg="mod">
          <ac:chgData name="Wang QL" userId="520397e4cf4a652e" providerId="LiveId" clId="{20D992B9-B480-494E-9305-503916BCE1AE}" dt="2019-05-19T14:44:10.480" v="26"/>
          <ac:spMkLst>
            <pc:docMk/>
            <pc:sldMasterMk cId="2278449047" sldId="2147483708"/>
            <ac:spMk id="6" creationId="{00000000-0000-0000-0000-000000000000}"/>
          </ac:spMkLst>
        </pc:sp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3523017180" sldId="2147483709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523017180" sldId="2147483709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523017180" sldId="2147483709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811561881" sldId="2147483711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811561881" sldId="2147483711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811561881" sldId="2147483711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1870799555" sldId="2147483712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1870799555" sldId="2147483712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1870799555" sldId="2147483712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3082523591" sldId="2147483713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082523591" sldId="2147483713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082523591" sldId="2147483713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082523591" sldId="2147483713"/>
              <ac:spMk id="4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082523591" sldId="2147483713"/>
              <ac:spMk id="5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082523591" sldId="2147483713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3524658526" sldId="2147483716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524658526" sldId="2147483716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524658526" sldId="2147483716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524658526" sldId="2147483716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3936246409" sldId="2147483717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936246409" sldId="2147483717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936246409" sldId="2147483717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3936246409" sldId="2147483717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4:10.480" v="26"/>
          <pc:sldLayoutMkLst>
            <pc:docMk/>
            <pc:sldMasterMk cId="2278449047" sldId="2147483708"/>
            <pc:sldLayoutMk cId="2768883803" sldId="2147483719"/>
          </pc:sldLayoutMkLst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2768883803" sldId="2147483719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4:10.480" v="26"/>
            <ac:spMkLst>
              <pc:docMk/>
              <pc:sldMasterMk cId="2278449047" sldId="2147483708"/>
              <pc:sldLayoutMk cId="276888380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Wang QL" userId="520397e4cf4a652e" providerId="LiveId" clId="{20D992B9-B480-494E-9305-503916BCE1AE}" dt="2019-05-19T14:46:59.787" v="160"/>
        <pc:sldMasterMkLst>
          <pc:docMk/>
          <pc:sldMasterMk cId="2044083371" sldId="2147483720"/>
        </pc:sldMasterMkLst>
        <pc:spChg chg="mod">
          <ac:chgData name="Wang QL" userId="520397e4cf4a652e" providerId="LiveId" clId="{20D992B9-B480-494E-9305-503916BCE1AE}" dt="2019-05-19T14:46:59.787" v="160"/>
          <ac:spMkLst>
            <pc:docMk/>
            <pc:sldMasterMk cId="2044083371" sldId="2147483720"/>
            <ac:spMk id="2" creationId="{00000000-0000-0000-0000-000000000000}"/>
          </ac:spMkLst>
        </pc:spChg>
        <pc:spChg chg="mod">
          <ac:chgData name="Wang QL" userId="520397e4cf4a652e" providerId="LiveId" clId="{20D992B9-B480-494E-9305-503916BCE1AE}" dt="2019-05-19T14:46:59.787" v="160"/>
          <ac:spMkLst>
            <pc:docMk/>
            <pc:sldMasterMk cId="2044083371" sldId="2147483720"/>
            <ac:spMk id="3" creationId="{00000000-0000-0000-0000-000000000000}"/>
          </ac:spMkLst>
        </pc:spChg>
        <pc:spChg chg="mod">
          <ac:chgData name="Wang QL" userId="520397e4cf4a652e" providerId="LiveId" clId="{20D992B9-B480-494E-9305-503916BCE1AE}" dt="2019-05-19T14:46:59.787" v="160"/>
          <ac:spMkLst>
            <pc:docMk/>
            <pc:sldMasterMk cId="2044083371" sldId="2147483720"/>
            <ac:spMk id="4" creationId="{00000000-0000-0000-0000-000000000000}"/>
          </ac:spMkLst>
        </pc:spChg>
        <pc:spChg chg="mod">
          <ac:chgData name="Wang QL" userId="520397e4cf4a652e" providerId="LiveId" clId="{20D992B9-B480-494E-9305-503916BCE1AE}" dt="2019-05-19T14:46:59.787" v="160"/>
          <ac:spMkLst>
            <pc:docMk/>
            <pc:sldMasterMk cId="2044083371" sldId="2147483720"/>
            <ac:spMk id="5" creationId="{00000000-0000-0000-0000-000000000000}"/>
          </ac:spMkLst>
        </pc:spChg>
        <pc:spChg chg="mod">
          <ac:chgData name="Wang QL" userId="520397e4cf4a652e" providerId="LiveId" clId="{20D992B9-B480-494E-9305-503916BCE1AE}" dt="2019-05-19T14:46:59.787" v="160"/>
          <ac:spMkLst>
            <pc:docMk/>
            <pc:sldMasterMk cId="2044083371" sldId="2147483720"/>
            <ac:spMk id="6" creationId="{00000000-0000-0000-0000-000000000000}"/>
          </ac:spMkLst>
        </pc:sp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2583025215" sldId="2147483721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583025215" sldId="2147483721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583025215" sldId="2147483721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2998108204" sldId="2147483723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998108204" sldId="2147483723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998108204" sldId="214748372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724066251" sldId="2147483724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724066251" sldId="2147483724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724066251" sldId="214748372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24111313" sldId="2147483725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111313" sldId="2147483725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111313" sldId="2147483725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111313" sldId="2147483725"/>
              <ac:spMk id="4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111313" sldId="2147483725"/>
              <ac:spMk id="5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111313" sldId="2147483725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2406207212" sldId="2147483728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06207212" sldId="2147483728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06207212" sldId="2147483728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406207212" sldId="214748372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3858639305" sldId="2147483729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3858639305" sldId="2147483729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3858639305" sldId="2147483729"/>
              <ac:spMk id="3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3858639305" sldId="2147483729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0D992B9-B480-494E-9305-503916BCE1AE}" dt="2019-05-19T14:46:59.787" v="160"/>
          <pc:sldLayoutMkLst>
            <pc:docMk/>
            <pc:sldMasterMk cId="2044083371" sldId="2147483720"/>
            <pc:sldLayoutMk cId="27497234" sldId="2147483731"/>
          </pc:sldLayoutMkLst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7497234" sldId="2147483731"/>
              <ac:spMk id="2" creationId="{00000000-0000-0000-0000-000000000000}"/>
            </ac:spMkLst>
          </pc:spChg>
          <pc:spChg chg="mod">
            <ac:chgData name="Wang QL" userId="520397e4cf4a652e" providerId="LiveId" clId="{20D992B9-B480-494E-9305-503916BCE1AE}" dt="2019-05-19T14:46:59.787" v="160"/>
            <ac:spMkLst>
              <pc:docMk/>
              <pc:sldMasterMk cId="2044083371" sldId="2147483720"/>
              <pc:sldLayoutMk cId="27497234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023" y="2474395"/>
            <a:ext cx="14994255" cy="5263774"/>
          </a:xfrm>
        </p:spPr>
        <p:txBody>
          <a:bodyPr anchor="b"/>
          <a:lstStyle>
            <a:lvl1pPr algn="ctr">
              <a:defRPr sz="1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38" y="7941160"/>
            <a:ext cx="13230225" cy="3650342"/>
          </a:xfrm>
        </p:spPr>
        <p:txBody>
          <a:bodyPr/>
          <a:lstStyle>
            <a:lvl1pPr marL="0" indent="0" algn="ctr">
              <a:buNone/>
              <a:defRPr sz="4630"/>
            </a:lvl1pPr>
            <a:lvl2pPr marL="882030" indent="0" algn="ctr">
              <a:buNone/>
              <a:defRPr sz="3858"/>
            </a:lvl2pPr>
            <a:lvl3pPr marL="1764060" indent="0" algn="ctr">
              <a:buNone/>
              <a:defRPr sz="3473"/>
            </a:lvl3pPr>
            <a:lvl4pPr marL="2646091" indent="0" algn="ctr">
              <a:buNone/>
              <a:defRPr sz="3087"/>
            </a:lvl4pPr>
            <a:lvl5pPr marL="3528121" indent="0" algn="ctr">
              <a:buNone/>
              <a:defRPr sz="3087"/>
            </a:lvl5pPr>
            <a:lvl6pPr marL="4410151" indent="0" algn="ctr">
              <a:buNone/>
              <a:defRPr sz="3087"/>
            </a:lvl6pPr>
            <a:lvl7pPr marL="5292181" indent="0" algn="ctr">
              <a:buNone/>
              <a:defRPr sz="3087"/>
            </a:lvl7pPr>
            <a:lvl8pPr marL="6174212" indent="0" algn="ctr">
              <a:buNone/>
              <a:defRPr sz="3087"/>
            </a:lvl8pPr>
            <a:lvl9pPr marL="7056242" indent="0" algn="ctr">
              <a:buNone/>
              <a:defRPr sz="30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5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3840" y="804966"/>
            <a:ext cx="3803690" cy="1281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772" y="804966"/>
            <a:ext cx="11190565" cy="1281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584" y="3769342"/>
            <a:ext cx="15214759" cy="6289229"/>
          </a:xfrm>
        </p:spPr>
        <p:txBody>
          <a:bodyPr anchor="b"/>
          <a:lstStyle>
            <a:lvl1pPr>
              <a:defRPr sz="1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584" y="10118069"/>
            <a:ext cx="15214759" cy="3307357"/>
          </a:xfrm>
        </p:spPr>
        <p:txBody>
          <a:bodyPr/>
          <a:lstStyle>
            <a:lvl1pPr marL="0" indent="0">
              <a:buNone/>
              <a:defRPr sz="4630">
                <a:solidFill>
                  <a:schemeClr val="tx1"/>
                </a:solidFill>
              </a:defRPr>
            </a:lvl1pPr>
            <a:lvl2pPr marL="88203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2pPr>
            <a:lvl3pPr marL="1764060" indent="0">
              <a:buNone/>
              <a:defRPr sz="3473">
                <a:solidFill>
                  <a:schemeClr val="tx1">
                    <a:tint val="75000"/>
                  </a:schemeClr>
                </a:solidFill>
              </a:defRPr>
            </a:lvl3pPr>
            <a:lvl4pPr marL="264609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352812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441015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529218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617421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70562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770" y="4024827"/>
            <a:ext cx="7497128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0402" y="4024827"/>
            <a:ext cx="7497128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804969"/>
            <a:ext cx="15214759" cy="2922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70" y="3706342"/>
            <a:ext cx="7462673" cy="1816421"/>
          </a:xfrm>
        </p:spPr>
        <p:txBody>
          <a:bodyPr anchor="b"/>
          <a:lstStyle>
            <a:lvl1pPr marL="0" indent="0">
              <a:buNone/>
              <a:defRPr sz="4630" b="1"/>
            </a:lvl1pPr>
            <a:lvl2pPr marL="882030" indent="0">
              <a:buNone/>
              <a:defRPr sz="3858" b="1"/>
            </a:lvl2pPr>
            <a:lvl3pPr marL="1764060" indent="0">
              <a:buNone/>
              <a:defRPr sz="3473" b="1"/>
            </a:lvl3pPr>
            <a:lvl4pPr marL="2646091" indent="0">
              <a:buNone/>
              <a:defRPr sz="3087" b="1"/>
            </a:lvl4pPr>
            <a:lvl5pPr marL="3528121" indent="0">
              <a:buNone/>
              <a:defRPr sz="3087" b="1"/>
            </a:lvl5pPr>
            <a:lvl6pPr marL="4410151" indent="0">
              <a:buNone/>
              <a:defRPr sz="3087" b="1"/>
            </a:lvl6pPr>
            <a:lvl7pPr marL="5292181" indent="0">
              <a:buNone/>
              <a:defRPr sz="3087" b="1"/>
            </a:lvl7pPr>
            <a:lvl8pPr marL="6174212" indent="0">
              <a:buNone/>
              <a:defRPr sz="3087" b="1"/>
            </a:lvl8pPr>
            <a:lvl9pPr marL="7056242" indent="0">
              <a:buNone/>
              <a:defRPr sz="30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70" y="5522763"/>
            <a:ext cx="7462673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30403" y="3706342"/>
            <a:ext cx="7499425" cy="1816421"/>
          </a:xfrm>
        </p:spPr>
        <p:txBody>
          <a:bodyPr anchor="b"/>
          <a:lstStyle>
            <a:lvl1pPr marL="0" indent="0">
              <a:buNone/>
              <a:defRPr sz="4630" b="1"/>
            </a:lvl1pPr>
            <a:lvl2pPr marL="882030" indent="0">
              <a:buNone/>
              <a:defRPr sz="3858" b="1"/>
            </a:lvl2pPr>
            <a:lvl3pPr marL="1764060" indent="0">
              <a:buNone/>
              <a:defRPr sz="3473" b="1"/>
            </a:lvl3pPr>
            <a:lvl4pPr marL="2646091" indent="0">
              <a:buNone/>
              <a:defRPr sz="3087" b="1"/>
            </a:lvl4pPr>
            <a:lvl5pPr marL="3528121" indent="0">
              <a:buNone/>
              <a:defRPr sz="3087" b="1"/>
            </a:lvl5pPr>
            <a:lvl6pPr marL="4410151" indent="0">
              <a:buNone/>
              <a:defRPr sz="3087" b="1"/>
            </a:lvl6pPr>
            <a:lvl7pPr marL="5292181" indent="0">
              <a:buNone/>
              <a:defRPr sz="3087" b="1"/>
            </a:lvl7pPr>
            <a:lvl8pPr marL="6174212" indent="0">
              <a:buNone/>
              <a:defRPr sz="3087" b="1"/>
            </a:lvl8pPr>
            <a:lvl9pPr marL="7056242" indent="0">
              <a:buNone/>
              <a:defRPr sz="30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30403" y="5522763"/>
            <a:ext cx="7499425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1007957"/>
            <a:ext cx="5689456" cy="3527848"/>
          </a:xfrm>
        </p:spPr>
        <p:txBody>
          <a:bodyPr anchor="b"/>
          <a:lstStyle>
            <a:lvl1pPr>
              <a:defRPr sz="6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425" y="2176910"/>
            <a:ext cx="8930402" cy="10744538"/>
          </a:xfrm>
        </p:spPr>
        <p:txBody>
          <a:bodyPr/>
          <a:lstStyle>
            <a:lvl1pPr>
              <a:defRPr sz="6173"/>
            </a:lvl1pPr>
            <a:lvl2pPr>
              <a:defRPr sz="5402"/>
            </a:lvl2pPr>
            <a:lvl3pPr>
              <a:defRPr sz="4630"/>
            </a:lvl3pPr>
            <a:lvl4pPr>
              <a:defRPr sz="3858"/>
            </a:lvl4pPr>
            <a:lvl5pPr>
              <a:defRPr sz="3858"/>
            </a:lvl5pPr>
            <a:lvl6pPr>
              <a:defRPr sz="3858"/>
            </a:lvl6pPr>
            <a:lvl7pPr>
              <a:defRPr sz="3858"/>
            </a:lvl7pPr>
            <a:lvl8pPr>
              <a:defRPr sz="3858"/>
            </a:lvl8pPr>
            <a:lvl9pPr>
              <a:defRPr sz="385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8" y="4535805"/>
            <a:ext cx="5689456" cy="8403140"/>
          </a:xfrm>
        </p:spPr>
        <p:txBody>
          <a:bodyPr/>
          <a:lstStyle>
            <a:lvl1pPr marL="0" indent="0">
              <a:buNone/>
              <a:defRPr sz="3087"/>
            </a:lvl1pPr>
            <a:lvl2pPr marL="882030" indent="0">
              <a:buNone/>
              <a:defRPr sz="2701"/>
            </a:lvl2pPr>
            <a:lvl3pPr marL="1764060" indent="0">
              <a:buNone/>
              <a:defRPr sz="2315"/>
            </a:lvl3pPr>
            <a:lvl4pPr marL="2646091" indent="0">
              <a:buNone/>
              <a:defRPr sz="1929"/>
            </a:lvl4pPr>
            <a:lvl5pPr marL="3528121" indent="0">
              <a:buNone/>
              <a:defRPr sz="1929"/>
            </a:lvl5pPr>
            <a:lvl6pPr marL="4410151" indent="0">
              <a:buNone/>
              <a:defRPr sz="1929"/>
            </a:lvl6pPr>
            <a:lvl7pPr marL="5292181" indent="0">
              <a:buNone/>
              <a:defRPr sz="1929"/>
            </a:lvl7pPr>
            <a:lvl8pPr marL="6174212" indent="0">
              <a:buNone/>
              <a:defRPr sz="1929"/>
            </a:lvl8pPr>
            <a:lvl9pPr marL="7056242" indent="0">
              <a:buNone/>
              <a:defRPr sz="19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8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1007957"/>
            <a:ext cx="5689456" cy="3527848"/>
          </a:xfrm>
        </p:spPr>
        <p:txBody>
          <a:bodyPr anchor="b"/>
          <a:lstStyle>
            <a:lvl1pPr>
              <a:defRPr sz="6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9425" y="2176910"/>
            <a:ext cx="8930402" cy="10744538"/>
          </a:xfrm>
        </p:spPr>
        <p:txBody>
          <a:bodyPr anchor="t"/>
          <a:lstStyle>
            <a:lvl1pPr marL="0" indent="0">
              <a:buNone/>
              <a:defRPr sz="6173"/>
            </a:lvl1pPr>
            <a:lvl2pPr marL="882030" indent="0">
              <a:buNone/>
              <a:defRPr sz="5402"/>
            </a:lvl2pPr>
            <a:lvl3pPr marL="1764060" indent="0">
              <a:buNone/>
              <a:defRPr sz="4630"/>
            </a:lvl3pPr>
            <a:lvl4pPr marL="2646091" indent="0">
              <a:buNone/>
              <a:defRPr sz="3858"/>
            </a:lvl4pPr>
            <a:lvl5pPr marL="3528121" indent="0">
              <a:buNone/>
              <a:defRPr sz="3858"/>
            </a:lvl5pPr>
            <a:lvl6pPr marL="4410151" indent="0">
              <a:buNone/>
              <a:defRPr sz="3858"/>
            </a:lvl6pPr>
            <a:lvl7pPr marL="5292181" indent="0">
              <a:buNone/>
              <a:defRPr sz="3858"/>
            </a:lvl7pPr>
            <a:lvl8pPr marL="6174212" indent="0">
              <a:buNone/>
              <a:defRPr sz="3858"/>
            </a:lvl8pPr>
            <a:lvl9pPr marL="7056242" indent="0">
              <a:buNone/>
              <a:defRPr sz="385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8" y="4535805"/>
            <a:ext cx="5689456" cy="8403140"/>
          </a:xfrm>
        </p:spPr>
        <p:txBody>
          <a:bodyPr/>
          <a:lstStyle>
            <a:lvl1pPr marL="0" indent="0">
              <a:buNone/>
              <a:defRPr sz="3087"/>
            </a:lvl1pPr>
            <a:lvl2pPr marL="882030" indent="0">
              <a:buNone/>
              <a:defRPr sz="2701"/>
            </a:lvl2pPr>
            <a:lvl3pPr marL="1764060" indent="0">
              <a:buNone/>
              <a:defRPr sz="2315"/>
            </a:lvl3pPr>
            <a:lvl4pPr marL="2646091" indent="0">
              <a:buNone/>
              <a:defRPr sz="1929"/>
            </a:lvl4pPr>
            <a:lvl5pPr marL="3528121" indent="0">
              <a:buNone/>
              <a:defRPr sz="1929"/>
            </a:lvl5pPr>
            <a:lvl6pPr marL="4410151" indent="0">
              <a:buNone/>
              <a:defRPr sz="1929"/>
            </a:lvl6pPr>
            <a:lvl7pPr marL="5292181" indent="0">
              <a:buNone/>
              <a:defRPr sz="1929"/>
            </a:lvl7pPr>
            <a:lvl8pPr marL="6174212" indent="0">
              <a:buNone/>
              <a:defRPr sz="1929"/>
            </a:lvl8pPr>
            <a:lvl9pPr marL="7056242" indent="0">
              <a:buNone/>
              <a:defRPr sz="19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771" y="804969"/>
            <a:ext cx="1521475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71" y="4024827"/>
            <a:ext cx="1521475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770" y="14013401"/>
            <a:ext cx="396906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3350" y="14013401"/>
            <a:ext cx="595360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8462" y="14013401"/>
            <a:ext cx="396906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64060" rtl="0" eaLnBrk="1" latinLnBrk="0" hangingPunct="1">
        <a:lnSpc>
          <a:spcPct val="90000"/>
        </a:lnSpc>
        <a:spcBef>
          <a:spcPct val="0"/>
        </a:spcBef>
        <a:buNone/>
        <a:defRPr sz="8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015" indent="-441015" algn="l" defTabSz="1764060" rtl="0" eaLnBrk="1" latinLnBrk="0" hangingPunct="1">
        <a:lnSpc>
          <a:spcPct val="90000"/>
        </a:lnSpc>
        <a:spcBef>
          <a:spcPts val="1929"/>
        </a:spcBef>
        <a:buFont typeface="Arial" panose="020B0604020202020204" pitchFamily="34" charset="0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1pPr>
      <a:lvl2pPr marL="1323045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2pPr>
      <a:lvl3pPr marL="220507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3pPr>
      <a:lvl4pPr marL="308710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4pPr>
      <a:lvl5pPr marL="396913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5pPr>
      <a:lvl6pPr marL="485116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6pPr>
      <a:lvl7pPr marL="573319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7pPr>
      <a:lvl8pPr marL="661522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8pPr>
      <a:lvl9pPr marL="749725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1pPr>
      <a:lvl2pPr marL="88203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2pPr>
      <a:lvl3pPr marL="176406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3pPr>
      <a:lvl4pPr marL="264609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4pPr>
      <a:lvl5pPr marL="352812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5pPr>
      <a:lvl6pPr marL="441015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6pPr>
      <a:lvl7pPr marL="529218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7pPr>
      <a:lvl8pPr marL="6174212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8pPr>
      <a:lvl9pPr marL="7056242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AFB8B3-CABB-486F-859C-A92304E4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1926032"/>
            <a:ext cx="2160000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328674-6F67-4CB1-905B-65CE4C9D1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1926032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48977-24F9-473B-ADDA-BE487ADFD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1926032"/>
            <a:ext cx="216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69EFEA-B07D-4A26-9A4B-C97966A6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1926032"/>
            <a:ext cx="216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10CE89-C620-4235-8747-A168845577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1926032"/>
            <a:ext cx="2160000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ABB68D-E599-4FC2-97FD-274B7E43E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1926032"/>
            <a:ext cx="2160000" cy="21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4549018"/>
            <a:ext cx="2160000" cy="21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F5513E-B577-4643-9D6E-BC526F6F8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4549018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4549018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4549018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4549018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4549018"/>
            <a:ext cx="2160000" cy="21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6558CE9-01B4-4B66-ADCE-0DDBEC9FC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7171441"/>
            <a:ext cx="2160000" cy="21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27745EA-558D-4ADC-ACE9-DDB3E00821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7171441"/>
            <a:ext cx="2160000" cy="21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E57E2E2-3770-448C-BCE7-691AB77E11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7171441"/>
            <a:ext cx="2160000" cy="21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7690AEF-30DD-46D0-B072-4105536C9C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7171441"/>
            <a:ext cx="2160000" cy="21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5DAF4B4-3BF4-451C-9B3F-645AC568B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7171441"/>
            <a:ext cx="2160000" cy="216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5765CFA-3945-4834-B0C3-0DD28B151C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7171441"/>
            <a:ext cx="2160000" cy="216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403A7A5-76FA-447C-92F2-40DAB9AE28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12415156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12415156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91" y="12415156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80" y="12415156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12415156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12415156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9793866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9793866"/>
            <a:ext cx="2160000" cy="2160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67B793C-5255-4D0B-894A-77047C1407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9793866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9793866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926" y="9793299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9793866"/>
            <a:ext cx="2160000" cy="216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A8B12E-E14A-3D45-95C1-D5C71DF923AD}"/>
              </a:ext>
            </a:extLst>
          </p:cNvPr>
          <p:cNvSpPr txBox="1"/>
          <p:nvPr/>
        </p:nvSpPr>
        <p:spPr>
          <a:xfrm>
            <a:off x="310794" y="271364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Pneumonic</a:t>
            </a:r>
            <a:endParaRPr kumimoji="1" lang="zh-CN" altLang="en-US" sz="3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310794" y="5336631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Pneumonic</a:t>
            </a:r>
            <a:endParaRPr kumimoji="1" lang="zh-CN" altLang="en-US" sz="3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2C0041-7B62-244F-BA02-23E75A9BD6A3}"/>
              </a:ext>
            </a:extLst>
          </p:cNvPr>
          <p:cNvSpPr txBox="1"/>
          <p:nvPr/>
        </p:nvSpPr>
        <p:spPr>
          <a:xfrm>
            <a:off x="310794" y="7959617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Pneumonic</a:t>
            </a:r>
            <a:endParaRPr kumimoji="1"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310794" y="10582603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Pneumonic</a:t>
            </a:r>
            <a:endParaRPr kumimoji="1" lang="zh-CN" altLang="en-US" sz="3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310794" y="13202769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Healthy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43A94DA-F987-0543-A9B2-D693F2EBED3C}"/>
              </a:ext>
            </a:extLst>
          </p:cNvPr>
          <p:cNvSpPr txBox="1"/>
          <p:nvPr/>
        </p:nvSpPr>
        <p:spPr>
          <a:xfrm>
            <a:off x="2842794" y="751237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Original CT</a:t>
            </a:r>
            <a:endParaRPr kumimoji="1"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5145154" y="258794"/>
            <a:ext cx="240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3 Channel</a:t>
            </a:r>
          </a:p>
          <a:p>
            <a:pPr algn="ctr"/>
            <a:r>
              <a:rPr kumimoji="1" lang="en-US" altLang="zh-CN" sz="3200" dirty="0"/>
              <a:t>Original 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7447575" y="259200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Feature Map Channel 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9850648" y="259200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Feature Map Normal</a:t>
            </a:r>
          </a:p>
          <a:p>
            <a:pPr algn="ctr"/>
            <a:r>
              <a:rPr kumimoji="1" lang="en-US" altLang="zh-CN" sz="3200" dirty="0"/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12136234" y="259200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Feature Map High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Attenuation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14511597" y="259200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Feature Map Low</a:t>
            </a:r>
          </a:p>
          <a:p>
            <a:pPr algn="ctr"/>
            <a:r>
              <a:rPr kumimoji="1" lang="en-US" altLang="zh-CN" sz="3200" dirty="0"/>
              <a:t>Attenuation</a:t>
            </a:r>
          </a:p>
        </p:txBody>
      </p: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27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2019-05-19T14:53:27Z</dcterms:modified>
</cp:coreProperties>
</file>