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1C108503-64D3-4146-997D-68B1A7543518}"/>
    <pc:docChg chg="modSld">
      <pc:chgData name="Wang QL" userId="520397e4cf4a652e" providerId="LiveId" clId="{1C108503-64D3-4146-997D-68B1A7543518}" dt="2019-05-21T13:27:05.500" v="116" actId="692"/>
      <pc:docMkLst>
        <pc:docMk/>
      </pc:docMkLst>
      <pc:sldChg chg="modSp">
        <pc:chgData name="Wang QL" userId="520397e4cf4a652e" providerId="LiveId" clId="{1C108503-64D3-4146-997D-68B1A7543518}" dt="2019-05-21T13:27:05.500" v="116" actId="692"/>
        <pc:sldMkLst>
          <pc:docMk/>
          <pc:sldMk cId="3120146950" sldId="256"/>
        </pc:sldMkLst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8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1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1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3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3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0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5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3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64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0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1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7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13.579" v="0" actId="2711"/>
          <ac:spMkLst>
            <pc:docMk/>
            <pc:sldMk cId="3120146950" sldId="256"/>
            <ac:spMk id="80" creationId="{00000000-0000-0000-0000-000000000000}"/>
          </ac:spMkLst>
        </pc:spChg>
        <pc:spChg chg="mod">
          <ac:chgData name="Wang QL" userId="520397e4cf4a652e" providerId="LiveId" clId="{1C108503-64D3-4146-997D-68B1A7543518}" dt="2019-05-21T13:26:02.107" v="55" actId="1035"/>
          <ac:spMkLst>
            <pc:docMk/>
            <pc:sldMk cId="3120146950" sldId="256"/>
            <ac:spMk id="89" creationId="{00000000-0000-0000-0000-000000000000}"/>
          </ac:spMkLst>
        </pc:spChg>
        <pc:spChg chg="mod">
          <ac:chgData name="Wang QL" userId="520397e4cf4a652e" providerId="LiveId" clId="{1C108503-64D3-4146-997D-68B1A7543518}" dt="2019-05-21T13:26:08.995" v="57" actId="14100"/>
          <ac:spMkLst>
            <pc:docMk/>
            <pc:sldMk cId="3120146950" sldId="256"/>
            <ac:spMk id="109" creationId="{00000000-0000-0000-0000-000000000000}"/>
          </ac:spMkLst>
        </pc:spChg>
        <pc:spChg chg="mod">
          <ac:chgData name="Wang QL" userId="520397e4cf4a652e" providerId="LiveId" clId="{1C108503-64D3-4146-997D-68B1A7543518}" dt="2019-05-21T13:26:20.310" v="83" actId="1035"/>
          <ac:spMkLst>
            <pc:docMk/>
            <pc:sldMk cId="3120146950" sldId="256"/>
            <ac:spMk id="110" creationId="{00000000-0000-0000-0000-000000000000}"/>
          </ac:spMkLst>
        </pc:spChg>
        <pc:spChg chg="mod">
          <ac:chgData name="Wang QL" userId="520397e4cf4a652e" providerId="LiveId" clId="{1C108503-64D3-4146-997D-68B1A7543518}" dt="2019-05-21T13:26:24.088" v="100" actId="1035"/>
          <ac:spMkLst>
            <pc:docMk/>
            <pc:sldMk cId="3120146950" sldId="256"/>
            <ac:spMk id="111" creationId="{00000000-0000-0000-0000-000000000000}"/>
          </ac:spMkLst>
        </pc:spChg>
        <pc:spChg chg="mod">
          <ac:chgData name="Wang QL" userId="520397e4cf4a652e" providerId="LiveId" clId="{1C108503-64D3-4146-997D-68B1A7543518}" dt="2019-05-21T13:26:32.159" v="113" actId="1035"/>
          <ac:spMkLst>
            <pc:docMk/>
            <pc:sldMk cId="3120146950" sldId="256"/>
            <ac:spMk id="112" creationId="{00000000-0000-0000-0000-000000000000}"/>
          </ac:spMkLst>
        </pc:spChg>
        <pc:spChg chg="mod">
          <ac:chgData name="Wang QL" userId="520397e4cf4a652e" providerId="LiveId" clId="{1C108503-64D3-4146-997D-68B1A7543518}" dt="2019-05-21T13:25:39.223" v="27" actId="1036"/>
          <ac:spMkLst>
            <pc:docMk/>
            <pc:sldMk cId="3120146950" sldId="256"/>
            <ac:spMk id="120" creationId="{00000000-0000-0000-0000-000000000000}"/>
          </ac:spMkLst>
        </pc:sp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2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4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6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7:05.500" v="116" actId="692"/>
          <ac:cxnSpMkLst>
            <pc:docMk/>
            <pc:sldMk cId="3120146950" sldId="256"/>
            <ac:cxnSpMk id="88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6:02.107" v="55" actId="1035"/>
          <ac:cxnSpMkLst>
            <pc:docMk/>
            <pc:sldMk cId="3120146950" sldId="256"/>
            <ac:cxnSpMk id="116" creationId="{00000000-0000-0000-0000-000000000000}"/>
          </ac:cxnSpMkLst>
        </pc:cxnChg>
        <pc:cxnChg chg="mod">
          <ac:chgData name="Wang QL" userId="520397e4cf4a652e" providerId="LiveId" clId="{1C108503-64D3-4146-997D-68B1A7543518}" dt="2019-05-21T13:26:02.107" v="55" actId="1035"/>
          <ac:cxnSpMkLst>
            <pc:docMk/>
            <pc:sldMk cId="3120146950" sldId="256"/>
            <ac:cxnSpMk id="11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5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355E-D0F3-4AB0-A569-AA5E991C33F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EC32-4EF9-4F38-9909-AE60188AC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730522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859523" y="2806951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550789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26" name="直接箭头连接符 25"/>
          <p:cNvCxnSpPr>
            <a:endCxn id="8" idx="0"/>
          </p:cNvCxnSpPr>
          <p:nvPr/>
        </p:nvCxnSpPr>
        <p:spPr>
          <a:xfrm flipH="1">
            <a:off x="2532445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2"/>
            <a:endCxn id="11" idx="0"/>
          </p:cNvCxnSpPr>
          <p:nvPr/>
        </p:nvCxnSpPr>
        <p:spPr>
          <a:xfrm flipH="1">
            <a:off x="2532443" y="2406611"/>
            <a:ext cx="2" cy="400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  <a:endCxn id="14" idx="0"/>
          </p:cNvCxnSpPr>
          <p:nvPr/>
        </p:nvCxnSpPr>
        <p:spPr>
          <a:xfrm>
            <a:off x="2532443" y="3462866"/>
            <a:ext cx="1" cy="3628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8247" y="159214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x 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556" y="2444695"/>
            <a:ext cx="19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x 14 x 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7096" y="3426797"/>
            <a:ext cx="19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7724" y="4261831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417238" y="3101258"/>
            <a:ext cx="71437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311346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438780" y="2807848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131613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53" name="直接箭头连接符 52"/>
          <p:cNvCxnSpPr>
            <a:endCxn id="50" idx="0"/>
          </p:cNvCxnSpPr>
          <p:nvPr/>
        </p:nvCxnSpPr>
        <p:spPr>
          <a:xfrm flipH="1">
            <a:off x="5113269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51" idx="0"/>
          </p:cNvCxnSpPr>
          <p:nvPr/>
        </p:nvCxnSpPr>
        <p:spPr>
          <a:xfrm flipH="1">
            <a:off x="5111700" y="2406611"/>
            <a:ext cx="1569" cy="4012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>
            <a:off x="5111700" y="3463763"/>
            <a:ext cx="1568" cy="36194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896845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026867" y="2807847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6722295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65" name="直接箭头连接符 64"/>
          <p:cNvCxnSpPr>
            <a:endCxn id="62" idx="0"/>
          </p:cNvCxnSpPr>
          <p:nvPr/>
        </p:nvCxnSpPr>
        <p:spPr>
          <a:xfrm flipH="1">
            <a:off x="7698768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2" idx="2"/>
            <a:endCxn id="63" idx="0"/>
          </p:cNvCxnSpPr>
          <p:nvPr/>
        </p:nvCxnSpPr>
        <p:spPr>
          <a:xfrm>
            <a:off x="7698768" y="2406611"/>
            <a:ext cx="1019" cy="4012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3" idx="2"/>
            <a:endCxn id="64" idx="0"/>
          </p:cNvCxnSpPr>
          <p:nvPr/>
        </p:nvCxnSpPr>
        <p:spPr>
          <a:xfrm>
            <a:off x="7699787" y="3463762"/>
            <a:ext cx="4163" cy="36195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588235" y="3101258"/>
            <a:ext cx="71437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482343" y="1952224"/>
            <a:ext cx="1603846" cy="4543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9611344" y="2807846"/>
            <a:ext cx="1345839" cy="6559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9302608" y="3825712"/>
            <a:ext cx="1963309" cy="436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cxnSp>
        <p:nvCxnSpPr>
          <p:cNvPr id="73" name="直接箭头连接符 72"/>
          <p:cNvCxnSpPr>
            <a:endCxn id="70" idx="0"/>
          </p:cNvCxnSpPr>
          <p:nvPr/>
        </p:nvCxnSpPr>
        <p:spPr>
          <a:xfrm flipH="1">
            <a:off x="10284266" y="1613880"/>
            <a:ext cx="1" cy="3383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0" idx="2"/>
            <a:endCxn id="71" idx="0"/>
          </p:cNvCxnSpPr>
          <p:nvPr/>
        </p:nvCxnSpPr>
        <p:spPr>
          <a:xfrm flipH="1">
            <a:off x="10284264" y="2406611"/>
            <a:ext cx="2" cy="4012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  <a:endCxn id="72" idx="0"/>
          </p:cNvCxnSpPr>
          <p:nvPr/>
        </p:nvCxnSpPr>
        <p:spPr>
          <a:xfrm flipH="1">
            <a:off x="10284263" y="3463761"/>
            <a:ext cx="1" cy="3619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419632" y="2485075"/>
            <a:ext cx="194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……</a:t>
            </a:r>
            <a:endParaRPr lang="zh-CN" altLang="en-US" sz="5400" dirty="0"/>
          </a:p>
        </p:txBody>
      </p:sp>
      <p:sp>
        <p:nvSpPr>
          <p:cNvPr id="80" name="圆角矩形 79"/>
          <p:cNvSpPr/>
          <p:nvPr/>
        </p:nvSpPr>
        <p:spPr>
          <a:xfrm>
            <a:off x="5113268" y="4767074"/>
            <a:ext cx="2585500" cy="3476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肘形连接符 81"/>
          <p:cNvCxnSpPr>
            <a:stCxn id="14" idx="2"/>
            <a:endCxn id="80" idx="0"/>
          </p:cNvCxnSpPr>
          <p:nvPr/>
        </p:nvCxnSpPr>
        <p:spPr>
          <a:xfrm rot="16200000" flipH="1">
            <a:off x="4216610" y="2577666"/>
            <a:ext cx="505242" cy="3873574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52" idx="2"/>
            <a:endCxn id="80" idx="0"/>
          </p:cNvCxnSpPr>
          <p:nvPr/>
        </p:nvCxnSpPr>
        <p:spPr>
          <a:xfrm rot="16200000" flipH="1">
            <a:off x="5507022" y="3868078"/>
            <a:ext cx="505242" cy="129275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64" idx="2"/>
            <a:endCxn id="80" idx="0"/>
          </p:cNvCxnSpPr>
          <p:nvPr/>
        </p:nvCxnSpPr>
        <p:spPr>
          <a:xfrm rot="5400000">
            <a:off x="6802363" y="3865487"/>
            <a:ext cx="505242" cy="1297932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2" idx="2"/>
            <a:endCxn id="80" idx="0"/>
          </p:cNvCxnSpPr>
          <p:nvPr/>
        </p:nvCxnSpPr>
        <p:spPr>
          <a:xfrm rot="5400000">
            <a:off x="8092520" y="2575331"/>
            <a:ext cx="505242" cy="3878245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424363" y="5301966"/>
            <a:ext cx="1963309" cy="4746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09" name="圆角矩形 108"/>
          <p:cNvSpPr/>
          <p:nvPr/>
        </p:nvSpPr>
        <p:spPr>
          <a:xfrm>
            <a:off x="5424363" y="6008759"/>
            <a:ext cx="1963309" cy="4746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4081235" y="4754493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081235" y="5345813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972625" y="6046190"/>
            <a:ext cx="126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x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cxnSpLocks/>
            <a:stCxn id="80" idx="2"/>
            <a:endCxn id="89" idx="0"/>
          </p:cNvCxnSpPr>
          <p:nvPr/>
        </p:nvCxnSpPr>
        <p:spPr>
          <a:xfrm>
            <a:off x="6406018" y="5114737"/>
            <a:ext cx="0" cy="1872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  <a:stCxn id="89" idx="2"/>
          </p:cNvCxnSpPr>
          <p:nvPr/>
        </p:nvCxnSpPr>
        <p:spPr>
          <a:xfrm>
            <a:off x="6406018" y="5776644"/>
            <a:ext cx="0" cy="2350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5764667" y="6441849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06" y="383386"/>
            <a:ext cx="1235447" cy="12354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52" y="382547"/>
            <a:ext cx="1234800" cy="123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50" y="376864"/>
            <a:ext cx="1234800" cy="123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62" y="376864"/>
            <a:ext cx="1234800" cy="12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60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6</cp:revision>
  <dcterms:created xsi:type="dcterms:W3CDTF">2019-04-28T06:54:41Z</dcterms:created>
  <dcterms:modified xsi:type="dcterms:W3CDTF">2019-05-21T13:27:07Z</dcterms:modified>
</cp:coreProperties>
</file>