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7640300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52" d="100"/>
          <a:sy n="52" d="100"/>
        </p:scale>
        <p:origin x="19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997CA48B-B884-4EEA-80D2-8E049BBA0FD4}"/>
    <pc:docChg chg="modSld">
      <pc:chgData name="Wang QL" userId="520397e4cf4a652e" providerId="LiveId" clId="{997CA48B-B884-4EEA-80D2-8E049BBA0FD4}" dt="2019-05-21T13:31:57.904" v="2" actId="113"/>
      <pc:docMkLst>
        <pc:docMk/>
      </pc:docMkLst>
      <pc:sldChg chg="modSp">
        <pc:chgData name="Wang QL" userId="520397e4cf4a652e" providerId="LiveId" clId="{997CA48B-B884-4EEA-80D2-8E049BBA0FD4}" dt="2019-05-21T13:31:57.904" v="2" actId="113"/>
        <pc:sldMkLst>
          <pc:docMk/>
          <pc:sldMk cId="2905856232" sldId="256"/>
        </pc:sldMkLst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2" creationId="{96A8B12E-E14A-3D45-95C1-D5C71DF923AD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34" creationId="{5054EDA9-AD92-374D-9423-750CCDAC7BEF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36" creationId="{A32C0041-7B62-244F-BA02-23E75A9BD6A3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38" creationId="{C04DB655-974E-7A4F-AD78-FAF167113F6A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40" creationId="{20E77885-8298-664D-9C3A-404013FECFE2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44" creationId="{643A94DA-F987-0543-A9B2-D693F2EBED3C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46" creationId="{5FEB40A5-E4BB-2949-ABA9-2E14DC5A3EBB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48" creationId="{F8EDF28D-2A48-064F-97EA-67F8B252E7D7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50" creationId="{C355F42B-BA4C-6C4B-A5F6-EE9C2CB89A28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52" creationId="{FA3320E6-C547-ED43-96C2-6B1E57FF6AC9}"/>
          </ac:spMkLst>
        </pc:spChg>
        <pc:spChg chg="mod">
          <ac:chgData name="Wang QL" userId="520397e4cf4a652e" providerId="LiveId" clId="{997CA48B-B884-4EEA-80D2-8E049BBA0FD4}" dt="2019-05-21T13:31:57.904" v="2" actId="113"/>
          <ac:spMkLst>
            <pc:docMk/>
            <pc:sldMk cId="2905856232" sldId="256"/>
            <ac:spMk id="54" creationId="{4058D61D-7F74-0940-B04F-60E2C19E994F}"/>
          </ac:spMkLst>
        </pc:spChg>
      </pc:sldChg>
    </pc:docChg>
  </pc:docChgLst>
  <pc:docChgLst>
    <pc:chgData name="Wang QL" userId="520397e4cf4a652e" providerId="LiveId" clId="{20D992B9-B480-494E-9305-503916BCE1AE}"/>
    <pc:docChg chg="undo custSel modSld modMainMaster">
      <pc:chgData name="Wang QL" userId="520397e4cf4a652e" providerId="LiveId" clId="{20D992B9-B480-494E-9305-503916BCE1AE}" dt="2019-05-19T14:53:24.257" v="316" actId="1038"/>
      <pc:docMkLst>
        <pc:docMk/>
      </pc:docMkLst>
      <pc:sldChg chg="addSp delSp modSp">
        <pc:chgData name="Wang QL" userId="520397e4cf4a652e" providerId="LiveId" clId="{20D992B9-B480-494E-9305-503916BCE1AE}" dt="2019-05-19T14:53:24.257" v="316" actId="1038"/>
        <pc:sldMkLst>
          <pc:docMk/>
          <pc:sldMk cId="2905856232" sldId="256"/>
        </pc:sldMkLst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2" creationId="{96A8B12E-E14A-3D45-95C1-D5C71DF923AD}"/>
          </ac:spMkLst>
        </pc:spChg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34" creationId="{5054EDA9-AD92-374D-9423-750CCDAC7BEF}"/>
          </ac:spMkLst>
        </pc:spChg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36" creationId="{A32C0041-7B62-244F-BA02-23E75A9BD6A3}"/>
          </ac:spMkLst>
        </pc:spChg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38" creationId="{C04DB655-974E-7A4F-AD78-FAF167113F6A}"/>
          </ac:spMkLst>
        </pc:spChg>
        <pc:spChg chg="add mod">
          <ac:chgData name="Wang QL" userId="520397e4cf4a652e" providerId="LiveId" clId="{20D992B9-B480-494E-9305-503916BCE1AE}" dt="2019-05-19T14:46:59.787" v="160"/>
          <ac:spMkLst>
            <pc:docMk/>
            <pc:sldMk cId="2905856232" sldId="256"/>
            <ac:spMk id="40" creationId="{20E77885-8298-664D-9C3A-404013FECFE2}"/>
          </ac:spMkLst>
        </pc:spChg>
        <pc:spChg chg="add del mod">
          <ac:chgData name="Wang QL" userId="520397e4cf4a652e" providerId="LiveId" clId="{20D992B9-B480-494E-9305-503916BCE1AE}" dt="2019-05-19T14:45:16.503" v="61"/>
          <ac:spMkLst>
            <pc:docMk/>
            <pc:sldMk cId="2905856232" sldId="256"/>
            <ac:spMk id="42" creationId="{BAFE671E-AAE9-D743-9290-0DDA605B477B}"/>
          </ac:spMkLst>
        </pc:spChg>
        <pc:spChg chg="add mod">
          <ac:chgData name="Wang QL" userId="520397e4cf4a652e" providerId="LiveId" clId="{20D992B9-B480-494E-9305-503916BCE1AE}" dt="2019-05-19T14:47:09.286" v="173" actId="1076"/>
          <ac:spMkLst>
            <pc:docMk/>
            <pc:sldMk cId="2905856232" sldId="256"/>
            <ac:spMk id="44" creationId="{643A94DA-F987-0543-A9B2-D693F2EBED3C}"/>
          </ac:spMkLst>
        </pc:spChg>
        <pc:spChg chg="add mod">
          <ac:chgData name="Wang QL" userId="520397e4cf4a652e" providerId="LiveId" clId="{20D992B9-B480-494E-9305-503916BCE1AE}" dt="2019-05-19T14:50:01.500" v="264" actId="1076"/>
          <ac:spMkLst>
            <pc:docMk/>
            <pc:sldMk cId="2905856232" sldId="256"/>
            <ac:spMk id="46" creationId="{5FEB40A5-E4BB-2949-ABA9-2E14DC5A3EBB}"/>
          </ac:spMkLst>
        </pc:spChg>
        <pc:spChg chg="add mod">
          <ac:chgData name="Wang QL" userId="520397e4cf4a652e" providerId="LiveId" clId="{20D992B9-B480-494E-9305-503916BCE1AE}" dt="2019-05-19T14:51:09.753" v="268" actId="1076"/>
          <ac:spMkLst>
            <pc:docMk/>
            <pc:sldMk cId="2905856232" sldId="256"/>
            <ac:spMk id="48" creationId="{F8EDF28D-2A48-064F-97EA-67F8B252E7D7}"/>
          </ac:spMkLst>
        </pc:spChg>
        <pc:spChg chg="add mod">
          <ac:chgData name="Wang QL" userId="520397e4cf4a652e" providerId="LiveId" clId="{20D992B9-B480-494E-9305-503916BCE1AE}" dt="2019-05-19T14:53:06.462" v="314" actId="20577"/>
          <ac:spMkLst>
            <pc:docMk/>
            <pc:sldMk cId="2905856232" sldId="256"/>
            <ac:spMk id="50" creationId="{C355F42B-BA4C-6C4B-A5F6-EE9C2CB89A28}"/>
          </ac:spMkLst>
        </pc:spChg>
        <pc:spChg chg="add mod">
          <ac:chgData name="Wang QL" userId="520397e4cf4a652e" providerId="LiveId" clId="{20D992B9-B480-494E-9305-503916BCE1AE}" dt="2019-05-19T14:52:45.092" v="305" actId="20577"/>
          <ac:spMkLst>
            <pc:docMk/>
            <pc:sldMk cId="2905856232" sldId="256"/>
            <ac:spMk id="52" creationId="{FA3320E6-C547-ED43-96C2-6B1E57FF6AC9}"/>
          </ac:spMkLst>
        </pc:spChg>
        <pc:spChg chg="add mod">
          <ac:chgData name="Wang QL" userId="520397e4cf4a652e" providerId="LiveId" clId="{20D992B9-B480-494E-9305-503916BCE1AE}" dt="2019-05-19T14:53:24.257" v="316" actId="1038"/>
          <ac:spMkLst>
            <pc:docMk/>
            <pc:sldMk cId="2905856232" sldId="256"/>
            <ac:spMk id="54" creationId="{4058D61D-7F74-0940-B04F-60E2C19E994F}"/>
          </ac:spMkLst>
        </pc:sp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7" creationId="{77AFB8B3-CABB-486F-859C-A92304E48399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9" creationId="{17328674-6F67-4CB1-905B-65CE4C9D18BF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13" creationId="{FEC48977-24F9-473B-ADDA-BE487ADFD0C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15" creationId="{9B69EFEA-B07D-4A26-9A4B-C97966A68748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17" creationId="{9710CE89-C620-4235-8747-A168845577E2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19" creationId="{5FABB68D-E599-4FC2-97FD-274B7E43E218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27" creationId="{8E9311FD-9831-4584-B78F-A4987129630C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29" creationId="{9CF5513E-B577-4643-9D6E-BC526F6F81D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1" creationId="{4155294A-D23D-48DC-9B18-57A7412ED48C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3" creationId="{B71208C0-879C-48D6-88C5-36EF6E16A84E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5" creationId="{1D02B73A-2362-416A-A938-21712D4FA535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7" creationId="{B1CC5022-190A-4DD4-9766-90CF34C17E81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39" creationId="{46558CE9-01B4-4B66-ADCE-0DDBEC9FC926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1" creationId="{E27745EA-558D-4ADC-ACE9-DDB3E00821DE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3" creationId="{3E57E2E2-3770-448C-BCE7-691AB77E11E8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5" creationId="{B7690AEF-30DD-46D0-B072-4105536C9C3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7" creationId="{B5DAF4B4-3BF4-451C-9B3F-645AC568BC2C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49" creationId="{35765CFA-3945-4834-B0C3-0DD28B151CF2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1" creationId="{5403A7A5-76FA-447C-92F2-40DAB9AE2845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3" creationId="{54E0D020-6A83-4AE6-8C17-447D50E8ED55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5" creationId="{C9E383B3-9A39-407A-A80B-09E76CCDB46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7" creationId="{115F2B6E-3419-456B-9401-63AC3107C37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59" creationId="{D493F09E-335B-4608-BDBD-408C6498F130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1" creationId="{D97481FD-4135-4AAE-8D74-905B005CFABB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3" creationId="{65B87D94-2C71-453A-B116-B26A8B24A638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5" creationId="{6830445F-5DB2-4142-9A25-65A972A76474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7" creationId="{467B793C-5255-4D0B-894A-77047C14079E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69" creationId="{EC2CDA1D-2C9B-4643-8FBE-E834185F3E9F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71" creationId="{5444F8CA-6585-4CC7-8D41-CA285ABC9B47}"/>
          </ac:picMkLst>
        </pc:picChg>
        <pc:picChg chg="mod">
          <ac:chgData name="Wang QL" userId="520397e4cf4a652e" providerId="LiveId" clId="{20D992B9-B480-494E-9305-503916BCE1AE}" dt="2019-05-19T14:46:59.787" v="160"/>
          <ac:picMkLst>
            <pc:docMk/>
            <pc:sldMk cId="2905856232" sldId="256"/>
            <ac:picMk id="73" creationId="{202F3397-A4CB-40A9-8C53-2098ACCD60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023" y="2474395"/>
            <a:ext cx="14994255" cy="5263774"/>
          </a:xfrm>
        </p:spPr>
        <p:txBody>
          <a:bodyPr anchor="b"/>
          <a:lstStyle>
            <a:lvl1pPr algn="ctr">
              <a:defRPr sz="115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5038" y="7941160"/>
            <a:ext cx="13230225" cy="3650342"/>
          </a:xfrm>
        </p:spPr>
        <p:txBody>
          <a:bodyPr/>
          <a:lstStyle>
            <a:lvl1pPr marL="0" indent="0" algn="ctr">
              <a:buNone/>
              <a:defRPr sz="4630"/>
            </a:lvl1pPr>
            <a:lvl2pPr marL="882030" indent="0" algn="ctr">
              <a:buNone/>
              <a:defRPr sz="3858"/>
            </a:lvl2pPr>
            <a:lvl3pPr marL="1764060" indent="0" algn="ctr">
              <a:buNone/>
              <a:defRPr sz="3473"/>
            </a:lvl3pPr>
            <a:lvl4pPr marL="2646091" indent="0" algn="ctr">
              <a:buNone/>
              <a:defRPr sz="3087"/>
            </a:lvl4pPr>
            <a:lvl5pPr marL="3528121" indent="0" algn="ctr">
              <a:buNone/>
              <a:defRPr sz="3087"/>
            </a:lvl5pPr>
            <a:lvl6pPr marL="4410151" indent="0" algn="ctr">
              <a:buNone/>
              <a:defRPr sz="3087"/>
            </a:lvl6pPr>
            <a:lvl7pPr marL="5292181" indent="0" algn="ctr">
              <a:buNone/>
              <a:defRPr sz="3087"/>
            </a:lvl7pPr>
            <a:lvl8pPr marL="6174212" indent="0" algn="ctr">
              <a:buNone/>
              <a:defRPr sz="3087"/>
            </a:lvl8pPr>
            <a:lvl9pPr marL="7056242" indent="0" algn="ctr">
              <a:buNone/>
              <a:defRPr sz="30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1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45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23840" y="804966"/>
            <a:ext cx="3803690" cy="128129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2772" y="804966"/>
            <a:ext cx="11190565" cy="128129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78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9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584" y="3769342"/>
            <a:ext cx="15214759" cy="6289229"/>
          </a:xfrm>
        </p:spPr>
        <p:txBody>
          <a:bodyPr anchor="b"/>
          <a:lstStyle>
            <a:lvl1pPr>
              <a:defRPr sz="115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3584" y="10118069"/>
            <a:ext cx="15214759" cy="3307357"/>
          </a:xfrm>
        </p:spPr>
        <p:txBody>
          <a:bodyPr/>
          <a:lstStyle>
            <a:lvl1pPr marL="0" indent="0">
              <a:buNone/>
              <a:defRPr sz="4630">
                <a:solidFill>
                  <a:schemeClr val="tx1"/>
                </a:solidFill>
              </a:defRPr>
            </a:lvl1pPr>
            <a:lvl2pPr marL="882030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2pPr>
            <a:lvl3pPr marL="1764060" indent="0">
              <a:buNone/>
              <a:defRPr sz="3473">
                <a:solidFill>
                  <a:schemeClr val="tx1">
                    <a:tint val="75000"/>
                  </a:schemeClr>
                </a:solidFill>
              </a:defRPr>
            </a:lvl3pPr>
            <a:lvl4pPr marL="2646091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4pPr>
            <a:lvl5pPr marL="3528121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5pPr>
            <a:lvl6pPr marL="4410151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6pPr>
            <a:lvl7pPr marL="5292181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7pPr>
            <a:lvl8pPr marL="6174212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8pPr>
            <a:lvl9pPr marL="7056242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05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2770" y="4024827"/>
            <a:ext cx="7497128" cy="959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30402" y="4024827"/>
            <a:ext cx="7497128" cy="959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5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68" y="804969"/>
            <a:ext cx="15214759" cy="2922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5070" y="3706342"/>
            <a:ext cx="7462673" cy="1816421"/>
          </a:xfrm>
        </p:spPr>
        <p:txBody>
          <a:bodyPr anchor="b"/>
          <a:lstStyle>
            <a:lvl1pPr marL="0" indent="0">
              <a:buNone/>
              <a:defRPr sz="4630" b="1"/>
            </a:lvl1pPr>
            <a:lvl2pPr marL="882030" indent="0">
              <a:buNone/>
              <a:defRPr sz="3858" b="1"/>
            </a:lvl2pPr>
            <a:lvl3pPr marL="1764060" indent="0">
              <a:buNone/>
              <a:defRPr sz="3473" b="1"/>
            </a:lvl3pPr>
            <a:lvl4pPr marL="2646091" indent="0">
              <a:buNone/>
              <a:defRPr sz="3087" b="1"/>
            </a:lvl4pPr>
            <a:lvl5pPr marL="3528121" indent="0">
              <a:buNone/>
              <a:defRPr sz="3087" b="1"/>
            </a:lvl5pPr>
            <a:lvl6pPr marL="4410151" indent="0">
              <a:buNone/>
              <a:defRPr sz="3087" b="1"/>
            </a:lvl6pPr>
            <a:lvl7pPr marL="5292181" indent="0">
              <a:buNone/>
              <a:defRPr sz="3087" b="1"/>
            </a:lvl7pPr>
            <a:lvl8pPr marL="6174212" indent="0">
              <a:buNone/>
              <a:defRPr sz="3087" b="1"/>
            </a:lvl8pPr>
            <a:lvl9pPr marL="7056242" indent="0">
              <a:buNone/>
              <a:defRPr sz="30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5070" y="5522763"/>
            <a:ext cx="7462673" cy="81231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30403" y="3706342"/>
            <a:ext cx="7499425" cy="1816421"/>
          </a:xfrm>
        </p:spPr>
        <p:txBody>
          <a:bodyPr anchor="b"/>
          <a:lstStyle>
            <a:lvl1pPr marL="0" indent="0">
              <a:buNone/>
              <a:defRPr sz="4630" b="1"/>
            </a:lvl1pPr>
            <a:lvl2pPr marL="882030" indent="0">
              <a:buNone/>
              <a:defRPr sz="3858" b="1"/>
            </a:lvl2pPr>
            <a:lvl3pPr marL="1764060" indent="0">
              <a:buNone/>
              <a:defRPr sz="3473" b="1"/>
            </a:lvl3pPr>
            <a:lvl4pPr marL="2646091" indent="0">
              <a:buNone/>
              <a:defRPr sz="3087" b="1"/>
            </a:lvl4pPr>
            <a:lvl5pPr marL="3528121" indent="0">
              <a:buNone/>
              <a:defRPr sz="3087" b="1"/>
            </a:lvl5pPr>
            <a:lvl6pPr marL="4410151" indent="0">
              <a:buNone/>
              <a:defRPr sz="3087" b="1"/>
            </a:lvl6pPr>
            <a:lvl7pPr marL="5292181" indent="0">
              <a:buNone/>
              <a:defRPr sz="3087" b="1"/>
            </a:lvl7pPr>
            <a:lvl8pPr marL="6174212" indent="0">
              <a:buNone/>
              <a:defRPr sz="3087" b="1"/>
            </a:lvl8pPr>
            <a:lvl9pPr marL="7056242" indent="0">
              <a:buNone/>
              <a:defRPr sz="30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30403" y="5522763"/>
            <a:ext cx="7499425" cy="81231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9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5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68" y="1007957"/>
            <a:ext cx="5689456" cy="3527848"/>
          </a:xfrm>
        </p:spPr>
        <p:txBody>
          <a:bodyPr anchor="b"/>
          <a:lstStyle>
            <a:lvl1pPr>
              <a:defRPr sz="6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9425" y="2176910"/>
            <a:ext cx="8930402" cy="10744538"/>
          </a:xfrm>
        </p:spPr>
        <p:txBody>
          <a:bodyPr/>
          <a:lstStyle>
            <a:lvl1pPr>
              <a:defRPr sz="6173"/>
            </a:lvl1pPr>
            <a:lvl2pPr>
              <a:defRPr sz="5402"/>
            </a:lvl2pPr>
            <a:lvl3pPr>
              <a:defRPr sz="4630"/>
            </a:lvl3pPr>
            <a:lvl4pPr>
              <a:defRPr sz="3858"/>
            </a:lvl4pPr>
            <a:lvl5pPr>
              <a:defRPr sz="3858"/>
            </a:lvl5pPr>
            <a:lvl6pPr>
              <a:defRPr sz="3858"/>
            </a:lvl6pPr>
            <a:lvl7pPr>
              <a:defRPr sz="3858"/>
            </a:lvl7pPr>
            <a:lvl8pPr>
              <a:defRPr sz="3858"/>
            </a:lvl8pPr>
            <a:lvl9pPr>
              <a:defRPr sz="385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5068" y="4535805"/>
            <a:ext cx="5689456" cy="8403140"/>
          </a:xfrm>
        </p:spPr>
        <p:txBody>
          <a:bodyPr/>
          <a:lstStyle>
            <a:lvl1pPr marL="0" indent="0">
              <a:buNone/>
              <a:defRPr sz="3087"/>
            </a:lvl1pPr>
            <a:lvl2pPr marL="882030" indent="0">
              <a:buNone/>
              <a:defRPr sz="2701"/>
            </a:lvl2pPr>
            <a:lvl3pPr marL="1764060" indent="0">
              <a:buNone/>
              <a:defRPr sz="2315"/>
            </a:lvl3pPr>
            <a:lvl4pPr marL="2646091" indent="0">
              <a:buNone/>
              <a:defRPr sz="1929"/>
            </a:lvl4pPr>
            <a:lvl5pPr marL="3528121" indent="0">
              <a:buNone/>
              <a:defRPr sz="1929"/>
            </a:lvl5pPr>
            <a:lvl6pPr marL="4410151" indent="0">
              <a:buNone/>
              <a:defRPr sz="1929"/>
            </a:lvl6pPr>
            <a:lvl7pPr marL="5292181" indent="0">
              <a:buNone/>
              <a:defRPr sz="1929"/>
            </a:lvl7pPr>
            <a:lvl8pPr marL="6174212" indent="0">
              <a:buNone/>
              <a:defRPr sz="1929"/>
            </a:lvl8pPr>
            <a:lvl9pPr marL="7056242" indent="0">
              <a:buNone/>
              <a:defRPr sz="19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8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068" y="1007957"/>
            <a:ext cx="5689456" cy="3527848"/>
          </a:xfrm>
        </p:spPr>
        <p:txBody>
          <a:bodyPr anchor="b"/>
          <a:lstStyle>
            <a:lvl1pPr>
              <a:defRPr sz="6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99425" y="2176910"/>
            <a:ext cx="8930402" cy="10744538"/>
          </a:xfrm>
        </p:spPr>
        <p:txBody>
          <a:bodyPr anchor="t"/>
          <a:lstStyle>
            <a:lvl1pPr marL="0" indent="0">
              <a:buNone/>
              <a:defRPr sz="6173"/>
            </a:lvl1pPr>
            <a:lvl2pPr marL="882030" indent="0">
              <a:buNone/>
              <a:defRPr sz="5402"/>
            </a:lvl2pPr>
            <a:lvl3pPr marL="1764060" indent="0">
              <a:buNone/>
              <a:defRPr sz="4630"/>
            </a:lvl3pPr>
            <a:lvl4pPr marL="2646091" indent="0">
              <a:buNone/>
              <a:defRPr sz="3858"/>
            </a:lvl4pPr>
            <a:lvl5pPr marL="3528121" indent="0">
              <a:buNone/>
              <a:defRPr sz="3858"/>
            </a:lvl5pPr>
            <a:lvl6pPr marL="4410151" indent="0">
              <a:buNone/>
              <a:defRPr sz="3858"/>
            </a:lvl6pPr>
            <a:lvl7pPr marL="5292181" indent="0">
              <a:buNone/>
              <a:defRPr sz="3858"/>
            </a:lvl7pPr>
            <a:lvl8pPr marL="6174212" indent="0">
              <a:buNone/>
              <a:defRPr sz="3858"/>
            </a:lvl8pPr>
            <a:lvl9pPr marL="7056242" indent="0">
              <a:buNone/>
              <a:defRPr sz="385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5068" y="4535805"/>
            <a:ext cx="5689456" cy="8403140"/>
          </a:xfrm>
        </p:spPr>
        <p:txBody>
          <a:bodyPr/>
          <a:lstStyle>
            <a:lvl1pPr marL="0" indent="0">
              <a:buNone/>
              <a:defRPr sz="3087"/>
            </a:lvl1pPr>
            <a:lvl2pPr marL="882030" indent="0">
              <a:buNone/>
              <a:defRPr sz="2701"/>
            </a:lvl2pPr>
            <a:lvl3pPr marL="1764060" indent="0">
              <a:buNone/>
              <a:defRPr sz="2315"/>
            </a:lvl3pPr>
            <a:lvl4pPr marL="2646091" indent="0">
              <a:buNone/>
              <a:defRPr sz="1929"/>
            </a:lvl4pPr>
            <a:lvl5pPr marL="3528121" indent="0">
              <a:buNone/>
              <a:defRPr sz="1929"/>
            </a:lvl5pPr>
            <a:lvl6pPr marL="4410151" indent="0">
              <a:buNone/>
              <a:defRPr sz="1929"/>
            </a:lvl6pPr>
            <a:lvl7pPr marL="5292181" indent="0">
              <a:buNone/>
              <a:defRPr sz="1929"/>
            </a:lvl7pPr>
            <a:lvl8pPr marL="6174212" indent="0">
              <a:buNone/>
              <a:defRPr sz="1929"/>
            </a:lvl8pPr>
            <a:lvl9pPr marL="7056242" indent="0">
              <a:buNone/>
              <a:defRPr sz="19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EB22-CB3D-4643-A2BA-0821C189273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2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2771" y="804969"/>
            <a:ext cx="1521475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771" y="4024827"/>
            <a:ext cx="15214759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2770" y="14013401"/>
            <a:ext cx="396906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6EB22-CB3D-4643-A2BA-0821C1892735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43350" y="14013401"/>
            <a:ext cx="5953601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58462" y="14013401"/>
            <a:ext cx="396906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490DC-3B4B-4D0C-A630-1E40B25BF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9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764060" rtl="0" eaLnBrk="1" latinLnBrk="0" hangingPunct="1">
        <a:lnSpc>
          <a:spcPct val="90000"/>
        </a:lnSpc>
        <a:spcBef>
          <a:spcPct val="0"/>
        </a:spcBef>
        <a:buNone/>
        <a:defRPr sz="8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1015" indent="-441015" algn="l" defTabSz="1764060" rtl="0" eaLnBrk="1" latinLnBrk="0" hangingPunct="1">
        <a:lnSpc>
          <a:spcPct val="90000"/>
        </a:lnSpc>
        <a:spcBef>
          <a:spcPts val="1929"/>
        </a:spcBef>
        <a:buFont typeface="Arial" panose="020B0604020202020204" pitchFamily="34" charset="0"/>
        <a:buChar char="•"/>
        <a:defRPr sz="5402" kern="1200">
          <a:solidFill>
            <a:schemeClr val="tx1"/>
          </a:solidFill>
          <a:latin typeface="+mn-lt"/>
          <a:ea typeface="+mn-ea"/>
          <a:cs typeface="+mn-cs"/>
        </a:defRPr>
      </a:lvl1pPr>
      <a:lvl2pPr marL="1323045" indent="-441015" algn="l" defTabSz="1764060" rtl="0" eaLnBrk="1" latinLnBrk="0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2pPr>
      <a:lvl3pPr marL="2205076" indent="-441015" algn="l" defTabSz="1764060" rtl="0" eaLnBrk="1" latinLnBrk="0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3pPr>
      <a:lvl4pPr marL="3087106" indent="-441015" algn="l" defTabSz="1764060" rtl="0" eaLnBrk="1" latinLnBrk="0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3473" kern="1200">
          <a:solidFill>
            <a:schemeClr val="tx1"/>
          </a:solidFill>
          <a:latin typeface="+mn-lt"/>
          <a:ea typeface="+mn-ea"/>
          <a:cs typeface="+mn-cs"/>
        </a:defRPr>
      </a:lvl4pPr>
      <a:lvl5pPr marL="3969136" indent="-441015" algn="l" defTabSz="1764060" rtl="0" eaLnBrk="1" latinLnBrk="0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3473" kern="1200">
          <a:solidFill>
            <a:schemeClr val="tx1"/>
          </a:solidFill>
          <a:latin typeface="+mn-lt"/>
          <a:ea typeface="+mn-ea"/>
          <a:cs typeface="+mn-cs"/>
        </a:defRPr>
      </a:lvl5pPr>
      <a:lvl6pPr marL="4851166" indent="-441015" algn="l" defTabSz="1764060" rtl="0" eaLnBrk="1" latinLnBrk="0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3473" kern="1200">
          <a:solidFill>
            <a:schemeClr val="tx1"/>
          </a:solidFill>
          <a:latin typeface="+mn-lt"/>
          <a:ea typeface="+mn-ea"/>
          <a:cs typeface="+mn-cs"/>
        </a:defRPr>
      </a:lvl6pPr>
      <a:lvl7pPr marL="5733197" indent="-441015" algn="l" defTabSz="1764060" rtl="0" eaLnBrk="1" latinLnBrk="0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3473" kern="1200">
          <a:solidFill>
            <a:schemeClr val="tx1"/>
          </a:solidFill>
          <a:latin typeface="+mn-lt"/>
          <a:ea typeface="+mn-ea"/>
          <a:cs typeface="+mn-cs"/>
        </a:defRPr>
      </a:lvl7pPr>
      <a:lvl8pPr marL="6615227" indent="-441015" algn="l" defTabSz="1764060" rtl="0" eaLnBrk="1" latinLnBrk="0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3473" kern="1200">
          <a:solidFill>
            <a:schemeClr val="tx1"/>
          </a:solidFill>
          <a:latin typeface="+mn-lt"/>
          <a:ea typeface="+mn-ea"/>
          <a:cs typeface="+mn-cs"/>
        </a:defRPr>
      </a:lvl8pPr>
      <a:lvl9pPr marL="7497257" indent="-441015" algn="l" defTabSz="1764060" rtl="0" eaLnBrk="1" latinLnBrk="0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34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64060" rtl="0" eaLnBrk="1" latinLnBrk="0" hangingPunct="1">
        <a:defRPr sz="3473" kern="1200">
          <a:solidFill>
            <a:schemeClr val="tx1"/>
          </a:solidFill>
          <a:latin typeface="+mn-lt"/>
          <a:ea typeface="+mn-ea"/>
          <a:cs typeface="+mn-cs"/>
        </a:defRPr>
      </a:lvl1pPr>
      <a:lvl2pPr marL="882030" algn="l" defTabSz="1764060" rtl="0" eaLnBrk="1" latinLnBrk="0" hangingPunct="1">
        <a:defRPr sz="3473" kern="1200">
          <a:solidFill>
            <a:schemeClr val="tx1"/>
          </a:solidFill>
          <a:latin typeface="+mn-lt"/>
          <a:ea typeface="+mn-ea"/>
          <a:cs typeface="+mn-cs"/>
        </a:defRPr>
      </a:lvl2pPr>
      <a:lvl3pPr marL="1764060" algn="l" defTabSz="1764060" rtl="0" eaLnBrk="1" latinLnBrk="0" hangingPunct="1">
        <a:defRPr sz="3473" kern="1200">
          <a:solidFill>
            <a:schemeClr val="tx1"/>
          </a:solidFill>
          <a:latin typeface="+mn-lt"/>
          <a:ea typeface="+mn-ea"/>
          <a:cs typeface="+mn-cs"/>
        </a:defRPr>
      </a:lvl3pPr>
      <a:lvl4pPr marL="2646091" algn="l" defTabSz="1764060" rtl="0" eaLnBrk="1" latinLnBrk="0" hangingPunct="1">
        <a:defRPr sz="3473" kern="1200">
          <a:solidFill>
            <a:schemeClr val="tx1"/>
          </a:solidFill>
          <a:latin typeface="+mn-lt"/>
          <a:ea typeface="+mn-ea"/>
          <a:cs typeface="+mn-cs"/>
        </a:defRPr>
      </a:lvl4pPr>
      <a:lvl5pPr marL="3528121" algn="l" defTabSz="1764060" rtl="0" eaLnBrk="1" latinLnBrk="0" hangingPunct="1">
        <a:defRPr sz="3473" kern="1200">
          <a:solidFill>
            <a:schemeClr val="tx1"/>
          </a:solidFill>
          <a:latin typeface="+mn-lt"/>
          <a:ea typeface="+mn-ea"/>
          <a:cs typeface="+mn-cs"/>
        </a:defRPr>
      </a:lvl5pPr>
      <a:lvl6pPr marL="4410151" algn="l" defTabSz="1764060" rtl="0" eaLnBrk="1" latinLnBrk="0" hangingPunct="1">
        <a:defRPr sz="3473" kern="1200">
          <a:solidFill>
            <a:schemeClr val="tx1"/>
          </a:solidFill>
          <a:latin typeface="+mn-lt"/>
          <a:ea typeface="+mn-ea"/>
          <a:cs typeface="+mn-cs"/>
        </a:defRPr>
      </a:lvl6pPr>
      <a:lvl7pPr marL="5292181" algn="l" defTabSz="1764060" rtl="0" eaLnBrk="1" latinLnBrk="0" hangingPunct="1">
        <a:defRPr sz="3473" kern="1200">
          <a:solidFill>
            <a:schemeClr val="tx1"/>
          </a:solidFill>
          <a:latin typeface="+mn-lt"/>
          <a:ea typeface="+mn-ea"/>
          <a:cs typeface="+mn-cs"/>
        </a:defRPr>
      </a:lvl7pPr>
      <a:lvl8pPr marL="6174212" algn="l" defTabSz="1764060" rtl="0" eaLnBrk="1" latinLnBrk="0" hangingPunct="1">
        <a:defRPr sz="3473" kern="1200">
          <a:solidFill>
            <a:schemeClr val="tx1"/>
          </a:solidFill>
          <a:latin typeface="+mn-lt"/>
          <a:ea typeface="+mn-ea"/>
          <a:cs typeface="+mn-cs"/>
        </a:defRPr>
      </a:lvl8pPr>
      <a:lvl9pPr marL="7056242" algn="l" defTabSz="1764060" rtl="0" eaLnBrk="1" latinLnBrk="0" hangingPunct="1">
        <a:defRPr sz="34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29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31" Type="http://schemas.openxmlformats.org/officeDocument/2006/relationships/image" Target="../media/image30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7AFB8B3-CABB-486F-859C-A92304E48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48" y="1926032"/>
            <a:ext cx="2160000" cy="21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328674-6F67-4CB1-905B-65CE4C9D1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37" y="1926032"/>
            <a:ext cx="2160000" cy="21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EC48977-24F9-473B-ADDA-BE487ADFD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80" y="1926032"/>
            <a:ext cx="2160000" cy="21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B69EFEA-B07D-4A26-9A4B-C97966A68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424" y="1926032"/>
            <a:ext cx="2160000" cy="216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710CE89-C620-4235-8747-A168845577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168" y="1926032"/>
            <a:ext cx="2160000" cy="216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FABB68D-E599-4FC2-97FD-274B7E43E2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3" y="1926032"/>
            <a:ext cx="2160000" cy="216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E9311FD-9831-4584-B78F-A498712963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3" y="4549018"/>
            <a:ext cx="2160000" cy="2160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CF5513E-B577-4643-9D6E-BC526F6F81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48" y="4549018"/>
            <a:ext cx="2160000" cy="216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155294A-D23D-48DC-9B18-57A7412ED4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37" y="4549018"/>
            <a:ext cx="2160000" cy="2160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71208C0-879C-48D6-88C5-36EF6E16A8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80" y="4549018"/>
            <a:ext cx="2160000" cy="216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D02B73A-2362-416A-A938-21712D4FA5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424" y="4549018"/>
            <a:ext cx="2160000" cy="2160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1CC5022-190A-4DD4-9766-90CF34C17E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168" y="4549018"/>
            <a:ext cx="2160000" cy="21600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46558CE9-01B4-4B66-ADCE-0DDBEC9FC9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48" y="7171441"/>
            <a:ext cx="2160000" cy="2160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27745EA-558D-4ADC-ACE9-DDB3E00821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37" y="7171441"/>
            <a:ext cx="2160000" cy="2160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E57E2E2-3770-448C-BCE7-691AB77E11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3" y="7171441"/>
            <a:ext cx="2160000" cy="21600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B7690AEF-30DD-46D0-B072-4105536C9C3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80" y="7171441"/>
            <a:ext cx="2160000" cy="2160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B5DAF4B4-3BF4-451C-9B3F-645AC568BC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424" y="7171441"/>
            <a:ext cx="2160000" cy="21600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35765CFA-3945-4834-B0C3-0DD28B151CF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168" y="7171441"/>
            <a:ext cx="2160000" cy="2160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5403A7A5-76FA-447C-92F2-40DAB9AE284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48" y="12415156"/>
            <a:ext cx="2160000" cy="2160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54E0D020-6A83-4AE6-8C17-447D50E8ED5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37" y="12415156"/>
            <a:ext cx="2160000" cy="2160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C9E383B3-9A39-407A-A80B-09E76CCDB46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91" y="12415156"/>
            <a:ext cx="2160000" cy="21600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115F2B6E-3419-456B-9401-63AC3107C37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180" y="12415156"/>
            <a:ext cx="2160000" cy="21600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493F09E-335B-4608-BDBD-408C6498F13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424" y="12415156"/>
            <a:ext cx="2160000" cy="21600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D97481FD-4135-4AAE-8D74-905B005CFAB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168" y="12415156"/>
            <a:ext cx="2160000" cy="216000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65B87D94-2C71-453A-B116-B26A8B24A6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37" y="9793866"/>
            <a:ext cx="2160000" cy="21600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6830445F-5DB2-4142-9A25-65A972A7647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80" y="9793866"/>
            <a:ext cx="2160000" cy="21600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467B793C-5255-4D0B-894A-77047C14079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48" y="9793866"/>
            <a:ext cx="2160000" cy="216000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EC2CDA1D-2C9B-4643-8FBE-E834185F3E9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3" y="9793866"/>
            <a:ext cx="2160000" cy="21600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5444F8CA-6585-4CC7-8D41-CA285ABC9B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926" y="9793299"/>
            <a:ext cx="2160000" cy="21600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202F3397-A4CB-40A9-8C53-2098ACCD602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168" y="9793866"/>
            <a:ext cx="2160000" cy="216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6A8B12E-E14A-3D45-95C1-D5C71DF923AD}"/>
              </a:ext>
            </a:extLst>
          </p:cNvPr>
          <p:cNvSpPr txBox="1"/>
          <p:nvPr/>
        </p:nvSpPr>
        <p:spPr>
          <a:xfrm>
            <a:off x="310794" y="2749229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Pneumonic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054EDA9-AD92-374D-9423-750CCDAC7BEF}"/>
              </a:ext>
            </a:extLst>
          </p:cNvPr>
          <p:cNvSpPr txBox="1"/>
          <p:nvPr/>
        </p:nvSpPr>
        <p:spPr>
          <a:xfrm>
            <a:off x="310794" y="5372215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Pneumonic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32C0041-7B62-244F-BA02-23E75A9BD6A3}"/>
              </a:ext>
            </a:extLst>
          </p:cNvPr>
          <p:cNvSpPr txBox="1"/>
          <p:nvPr/>
        </p:nvSpPr>
        <p:spPr>
          <a:xfrm>
            <a:off x="310794" y="7995201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Pneumonic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04DB655-974E-7A4F-AD78-FAF167113F6A}"/>
              </a:ext>
            </a:extLst>
          </p:cNvPr>
          <p:cNvSpPr txBox="1"/>
          <p:nvPr/>
        </p:nvSpPr>
        <p:spPr>
          <a:xfrm>
            <a:off x="310794" y="10618187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Pneumonic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0E77885-8298-664D-9C3A-404013FECFE2}"/>
              </a:ext>
            </a:extLst>
          </p:cNvPr>
          <p:cNvSpPr txBox="1"/>
          <p:nvPr/>
        </p:nvSpPr>
        <p:spPr>
          <a:xfrm>
            <a:off x="310794" y="13202769"/>
            <a:ext cx="222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43A94DA-F987-0543-A9B2-D693F2EBED3C}"/>
              </a:ext>
            </a:extLst>
          </p:cNvPr>
          <p:cNvSpPr txBox="1"/>
          <p:nvPr/>
        </p:nvSpPr>
        <p:spPr>
          <a:xfrm>
            <a:off x="2842794" y="786821"/>
            <a:ext cx="2223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CT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FEB40A5-E4BB-2949-ABA9-2E14DC5A3EBB}"/>
              </a:ext>
            </a:extLst>
          </p:cNvPr>
          <p:cNvSpPr txBox="1"/>
          <p:nvPr/>
        </p:nvSpPr>
        <p:spPr>
          <a:xfrm>
            <a:off x="5145154" y="294378"/>
            <a:ext cx="240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Channel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8EDF28D-2A48-064F-97EA-67F8B252E7D7}"/>
              </a:ext>
            </a:extLst>
          </p:cNvPr>
          <p:cNvSpPr txBox="1"/>
          <p:nvPr/>
        </p:nvSpPr>
        <p:spPr>
          <a:xfrm>
            <a:off x="7447575" y="294784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 Channel Image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355F42B-BA4C-6C4B-A5F6-EE9C2CB89A28}"/>
              </a:ext>
            </a:extLst>
          </p:cNvPr>
          <p:cNvSpPr txBox="1"/>
          <p:nvPr/>
        </p:nvSpPr>
        <p:spPr>
          <a:xfrm>
            <a:off x="9850648" y="294784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 Normal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A3320E6-C547-ED43-96C2-6B1E57FF6AC9}"/>
              </a:ext>
            </a:extLst>
          </p:cNvPr>
          <p:cNvSpPr txBox="1"/>
          <p:nvPr/>
        </p:nvSpPr>
        <p:spPr>
          <a:xfrm>
            <a:off x="12136234" y="294784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 High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058D61D-7F74-0940-B04F-60E2C19E994F}"/>
              </a:ext>
            </a:extLst>
          </p:cNvPr>
          <p:cNvSpPr txBox="1"/>
          <p:nvPr/>
        </p:nvSpPr>
        <p:spPr>
          <a:xfrm>
            <a:off x="14511597" y="294784"/>
            <a:ext cx="255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 Low</a:t>
            </a:r>
          </a:p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Attenuation</a:t>
            </a:r>
          </a:p>
        </p:txBody>
      </p:sp>
    </p:spTree>
    <p:extLst>
      <p:ext uri="{BB962C8B-B14F-4D97-AF65-F5344CB8AC3E}">
        <p14:creationId xmlns:p14="http://schemas.microsoft.com/office/powerpoint/2010/main" val="290585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27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5</cp:revision>
  <dcterms:created xsi:type="dcterms:W3CDTF">2019-05-19T12:55:58Z</dcterms:created>
  <dcterms:modified xsi:type="dcterms:W3CDTF">2019-05-21T13:32:00Z</dcterms:modified>
</cp:coreProperties>
</file>