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040313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1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6723767-FBBE-E948-86ED-9AF2594C7356}"/>
    <pc:docChg chg="modSld modMainMaster">
      <pc:chgData name="Wang QL" userId="520397e4cf4a652e" providerId="LiveId" clId="{76723767-FBBE-E948-86ED-9AF2594C7356}" dt="2019-06-08T01:41:31.970" v="27" actId="1036"/>
      <pc:docMkLst>
        <pc:docMk/>
      </pc:docMkLst>
      <pc:sldChg chg="modSp">
        <pc:chgData name="Wang QL" userId="520397e4cf4a652e" providerId="LiveId" clId="{76723767-FBBE-E948-86ED-9AF2594C7356}" dt="2019-06-08T01:41:31.970" v="27" actId="1036"/>
        <pc:sldMkLst>
          <pc:docMk/>
          <pc:sldMk cId="4242728891" sldId="256"/>
        </pc:sldMkLst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1" creationId="{514577D9-FE34-4C3E-B0B7-E0210D45CB51}"/>
          </ac:spMkLst>
        </pc:sp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5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  <pc:docChgLst>
    <pc:chgData name="Wang QL" userId="520397e4cf4a652e" providerId="LiveId" clId="{41EB40E6-D8D4-46E9-A505-E9AF28CE6AAD}"/>
    <pc:docChg chg="modSld">
      <pc:chgData name="Wang QL" userId="520397e4cf4a652e" providerId="LiveId" clId="{41EB40E6-D8D4-46E9-A505-E9AF28CE6AAD}" dt="2019-07-20T02:38:29.466" v="67" actId="1035"/>
      <pc:docMkLst>
        <pc:docMk/>
      </pc:docMkLst>
      <pc:sldChg chg="modSp">
        <pc:chgData name="Wang QL" userId="520397e4cf4a652e" providerId="LiveId" clId="{41EB40E6-D8D4-46E9-A505-E9AF28CE6AAD}" dt="2019-07-20T02:38:29.466" v="67" actId="1035"/>
        <pc:sldMkLst>
          <pc:docMk/>
          <pc:sldMk cId="4242728891" sldId="256"/>
        </pc:sldMkLst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11" creationId="{514577D9-FE34-4C3E-B0B7-E0210D45CB51}"/>
          </ac:spMkLst>
        </pc:sp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5" creationId="{00000000-0000-0000-0000-000000000000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  <pc:docChgLst>
    <pc:chgData name="Wang QL" userId="520397e4cf4a652e" providerId="LiveId" clId="{4187FD1F-65AF-4075-874A-6A918AC17E74}"/>
    <pc:docChg chg="modSld">
      <pc:chgData name="Wang QL" userId="520397e4cf4a652e" providerId="LiveId" clId="{4187FD1F-65AF-4075-874A-6A918AC17E74}" dt="2019-06-07T09:34:50.278" v="84" actId="1036"/>
      <pc:docMkLst>
        <pc:docMk/>
      </pc:docMkLst>
      <pc:sldChg chg="addSp modSp">
        <pc:chgData name="Wang QL" userId="520397e4cf4a652e" providerId="LiveId" clId="{4187FD1F-65AF-4075-874A-6A918AC17E74}" dt="2019-06-07T09:34:50.278" v="84" actId="1036"/>
        <pc:sldMkLst>
          <pc:docMk/>
          <pc:sldMk cId="4242728891" sldId="256"/>
        </pc:sldMkLst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8" creationId="{00000000-0000-0000-0000-000000000000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0" creationId="{A7C971D2-251F-4397-89DA-4FE2816AFB4F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1" creationId="{514577D9-FE34-4C3E-B0B7-E0210D45CB51}"/>
          </ac:spMkLst>
        </pc:sp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5" creationId="{00000000-0000-0000-0000-000000000000}"/>
          </ac:picMkLst>
        </pc:pic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789552"/>
            <a:ext cx="4284266" cy="167961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533934"/>
            <a:ext cx="3780235" cy="116478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56855"/>
            <a:ext cx="1086817" cy="4088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56855"/>
            <a:ext cx="3197449" cy="40884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02755"/>
            <a:ext cx="4347270" cy="200682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228561"/>
            <a:ext cx="4347270" cy="1055340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284276"/>
            <a:ext cx="2142133" cy="30610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284276"/>
            <a:ext cx="2142133" cy="30610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3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56856"/>
            <a:ext cx="4347270" cy="9324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182652"/>
            <a:ext cx="2132288" cy="57959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762251"/>
            <a:ext cx="2132288" cy="25920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182652"/>
            <a:ext cx="2142790" cy="57959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762251"/>
            <a:ext cx="2142790" cy="25920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2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1628"/>
            <a:ext cx="1625632" cy="112569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694627"/>
            <a:ext cx="2551658" cy="34284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47324"/>
            <a:ext cx="1625632" cy="268134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1628"/>
            <a:ext cx="1625632" cy="112569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694627"/>
            <a:ext cx="2551658" cy="34284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47324"/>
            <a:ext cx="1625632" cy="268134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56856"/>
            <a:ext cx="4347270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284276"/>
            <a:ext cx="4347270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471517"/>
            <a:ext cx="1134070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AF62-05B6-4985-A142-68F174C317FC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471517"/>
            <a:ext cx="1701106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471517"/>
            <a:ext cx="1134070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7" y="11927"/>
            <a:ext cx="2254850" cy="225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9" y="11929"/>
            <a:ext cx="2254849" cy="2254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829" y="2262527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B70s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800144" y="2262527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B41s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4DEE8-02F8-4941-A7A1-F25F77E6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" y="2680193"/>
            <a:ext cx="2254849" cy="1803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C1AA71-848E-4A89-81A5-20C86A437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3" y="2680193"/>
            <a:ext cx="2258640" cy="1803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C971D2-251F-4397-89DA-4FE2816AFB4F}"/>
              </a:ext>
            </a:extLst>
          </p:cNvPr>
          <p:cNvSpPr txBox="1"/>
          <p:nvPr/>
        </p:nvSpPr>
        <p:spPr>
          <a:xfrm>
            <a:off x="202829" y="4484075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Topogram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577D9-FE34-4C3E-B0B7-E0210D45CB51}"/>
              </a:ext>
            </a:extLst>
          </p:cNvPr>
          <p:cNvSpPr txBox="1"/>
          <p:nvPr/>
        </p:nvSpPr>
        <p:spPr>
          <a:xfrm>
            <a:off x="2800144" y="4484073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Patient Protocol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7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2019-05-12T08:13:04Z</dcterms:created>
  <dcterms:modified xsi:type="dcterms:W3CDTF">2019-07-20T02:38:31Z</dcterms:modified>
</cp:coreProperties>
</file>