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71" d="100"/>
          <a:sy n="71" d="100"/>
        </p:scale>
        <p:origin x="1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B20BE760-453B-4D32-A37B-C48BBF68B887}"/>
    <pc:docChg chg="undo custSel modSld modMainMaster">
      <pc:chgData name="Wang QL" userId="520397e4cf4a652e" providerId="LiveId" clId="{B20BE760-453B-4D32-A37B-C48BBF68B887}" dt="2019-07-04T10:39:48.800" v="520" actId="692"/>
      <pc:docMkLst>
        <pc:docMk/>
      </pc:docMkLst>
      <pc:sldChg chg="addSp delSp modSp">
        <pc:chgData name="Wang QL" userId="520397e4cf4a652e" providerId="LiveId" clId="{B20BE760-453B-4D32-A37B-C48BBF68B887}" dt="2019-07-04T10:39:48.800" v="520" actId="692"/>
        <pc:sldMkLst>
          <pc:docMk/>
          <pc:sldMk cId="1249924047" sldId="257"/>
        </pc:sldMkLst>
        <pc:spChg chg="add del mod">
          <ac:chgData name="Wang QL" userId="520397e4cf4a652e" providerId="LiveId" clId="{B20BE760-453B-4D32-A37B-C48BBF68B887}" dt="2019-07-04T10:08:23.530" v="111" actId="11529"/>
          <ac:spMkLst>
            <pc:docMk/>
            <pc:sldMk cId="1249924047" sldId="257"/>
            <ac:spMk id="2" creationId="{2DDB9CFF-16B4-4E9B-AA7B-A4A1CB26E5B9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3" creationId="{C426D528-7F77-4EA2-921E-3C042A1B74D5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4" creationId="{00000000-0000-0000-0000-000000000000}"/>
          </ac:spMkLst>
        </pc:spChg>
        <pc:spChg chg="add mod">
          <ac:chgData name="Wang QL" userId="520397e4cf4a652e" providerId="LiveId" clId="{B20BE760-453B-4D32-A37B-C48BBF68B887}" dt="2019-07-04T10:37:28.084" v="519" actId="14100"/>
          <ac:spMkLst>
            <pc:docMk/>
            <pc:sldMk cId="1249924047" sldId="257"/>
            <ac:spMk id="73" creationId="{236530C2-B3F7-4C48-9605-16B37DB9B229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80" creationId="{7A89B7F1-7813-4EB4-A674-D51758E7F7C6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64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1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4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5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6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7" creationId="{00000000-0000-0000-0000-000000000000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8" creationId="{A4F78DCE-C514-4094-81E6-5282F402B39B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199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00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01" creationId="{00000000-0000-0000-0000-000000000000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07" creationId="{00B64045-F038-4A80-949F-0E94C02B9589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09" creationId="{8DA3ED37-1D1A-487A-8D5C-CCB7675937E8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10" creationId="{B9A8681E-DD7B-412E-886C-44EB29BAC060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11" creationId="{82FF9109-21E4-4BAB-9F30-654B4444D5EB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14" creationId="{1F81BE31-2D87-4D5A-9A3B-BA5870A7261A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16" creationId="{961D87EB-7F45-4532-8E26-F061BBFA4663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19" creationId="{B222F5C4-EF46-4198-9F84-F311880AA7F3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21" creationId="{40386B3A-5EA7-42DB-8749-C512DC67A672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23" creationId="{CDBD405C-B46C-4570-99E3-709B3CF8368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25" creationId="{69C7CD5F-B86F-47CD-9F9D-AA28C3DFAC8E}"/>
          </ac:spMkLst>
        </pc:spChg>
        <pc:spChg chg="add del mod">
          <ac:chgData name="Wang QL" userId="520397e4cf4a652e" providerId="LiveId" clId="{B20BE760-453B-4D32-A37B-C48BBF68B887}" dt="2019-07-04T10:24:25.898" v="351" actId="478"/>
          <ac:spMkLst>
            <pc:docMk/>
            <pc:sldMk cId="1249924047" sldId="257"/>
            <ac:spMk id="226" creationId="{D688C56E-E9E1-4A1F-9C0A-7F31AB96BDFA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27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28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29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0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1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2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4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5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6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7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38" creationId="{713E0394-936E-4FA1-AAB7-7562371A4BBA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64" creationId="{00000000-0000-0000-0000-000000000000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66" creationId="{F78C55A3-6AB2-44AA-994C-8F2B5019615F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75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76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78" creationId="{00000000-0000-0000-0000-000000000000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88" creationId="{A8C84725-0346-4280-ACE9-355CE02A2136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89" creationId="{0087F89E-81B9-445A-A327-7234A606DB52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90" creationId="{6A6D2D11-82CF-4FC6-B59D-BAC0C6272CB7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92" creationId="{DF9ABA5F-6525-476D-A9D9-F5BB268EFC5D}"/>
          </ac:spMkLst>
        </pc:spChg>
        <pc:spChg chg="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93" creationId="{52ADAEFD-6455-4C71-9FBD-D0C6918EF3AD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94" creationId="{4BC06DCB-4760-466A-A65D-6070A3044B5E}"/>
          </ac:spMkLst>
        </pc:spChg>
        <pc:spChg chg="add mod">
          <ac:chgData name="Wang QL" userId="520397e4cf4a652e" providerId="LiveId" clId="{B20BE760-453B-4D32-A37B-C48BBF68B887}" dt="2019-07-04T10:36:00.886" v="502" actId="1036"/>
          <ac:spMkLst>
            <pc:docMk/>
            <pc:sldMk cId="1249924047" sldId="257"/>
            <ac:spMk id="295" creationId="{35124FA2-0709-4B1B-88A3-4F1CFD87089C}"/>
          </ac:spMkLst>
        </pc:spChg>
        <pc:spChg chg="add mod">
          <ac:chgData name="Wang QL" userId="520397e4cf4a652e" providerId="LiveId" clId="{B20BE760-453B-4D32-A37B-C48BBF68B887}" dt="2019-07-04T10:39:48.800" v="520" actId="692"/>
          <ac:spMkLst>
            <pc:docMk/>
            <pc:sldMk cId="1249924047" sldId="257"/>
            <ac:spMk id="296" creationId="{511139F4-835B-40CA-BC01-FFE2A7DCFA67}"/>
          </ac:spMkLst>
        </pc:spChg>
        <pc:spChg chg="add mod">
          <ac:chgData name="Wang QL" userId="520397e4cf4a652e" providerId="LiveId" clId="{B20BE760-453B-4D32-A37B-C48BBF68B887}" dt="2019-07-04T10:39:48.800" v="520" actId="692"/>
          <ac:spMkLst>
            <pc:docMk/>
            <pc:sldMk cId="1249924047" sldId="257"/>
            <ac:spMk id="297" creationId="{294FBD64-3B81-436B-9880-251AB4542403}"/>
          </ac:spMkLst>
        </pc:spChg>
        <pc:spChg chg="add mod">
          <ac:chgData name="Wang QL" userId="520397e4cf4a652e" providerId="LiveId" clId="{B20BE760-453B-4D32-A37B-C48BBF68B887}" dt="2019-07-04T10:39:48.800" v="520" actId="692"/>
          <ac:spMkLst>
            <pc:docMk/>
            <pc:sldMk cId="1249924047" sldId="257"/>
            <ac:spMk id="298" creationId="{BDE71D21-CC6D-45BB-9043-5DFC643300C0}"/>
          </ac:spMkLst>
        </pc:s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7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17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19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5:13.693" v="460"/>
          <ac:grpSpMkLst>
            <pc:docMk/>
            <pc:sldMk cId="1249924047" sldId="257"/>
            <ac:grpSpMk id="125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39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40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5:13.693" v="460"/>
          <ac:grpSpMkLst>
            <pc:docMk/>
            <pc:sldMk cId="1249924047" sldId="257"/>
            <ac:grpSpMk id="146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50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5:13.693" v="460"/>
          <ac:grpSpMkLst>
            <pc:docMk/>
            <pc:sldMk cId="1249924047" sldId="257"/>
            <ac:grpSpMk id="156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60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76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5:13.693" v="460"/>
          <ac:grpSpMkLst>
            <pc:docMk/>
            <pc:sldMk cId="1249924047" sldId="257"/>
            <ac:grpSpMk id="182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86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90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192" creationId="{29A2CB03-20AD-4166-93C1-816FB7442EAF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239" creationId="{D28D67FD-C232-415E-813A-C3606FBF8765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243" creationId="{3B0B49E2-77D1-4FF8-BC4E-789B902450F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247" creationId="{E6B508F6-50AA-4603-9193-F9C8FC001E0B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248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5:13.693" v="460"/>
          <ac:grpSpMkLst>
            <pc:docMk/>
            <pc:sldMk cId="1249924047" sldId="257"/>
            <ac:grpSpMk id="254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258" creationId="{00000000-0000-0000-0000-000000000000}"/>
          </ac:grpSpMkLst>
        </pc:grpChg>
        <pc:grpChg chg="mod">
          <ac:chgData name="Wang QL" userId="520397e4cf4a652e" providerId="LiveId" clId="{B20BE760-453B-4D32-A37B-C48BBF68B887}" dt="2019-07-04T10:36:00.886" v="502" actId="1036"/>
          <ac:grpSpMkLst>
            <pc:docMk/>
            <pc:sldMk cId="1249924047" sldId="257"/>
            <ac:grpSpMk id="269" creationId="{67B265BE-15AA-4BB5-84F7-361DF44BBBC8}"/>
          </ac:grpSpMkLst>
        </pc:grpChg>
        <pc:grpChg chg="mod">
          <ac:chgData name="Wang QL" userId="520397e4cf4a652e" providerId="LiveId" clId="{B20BE760-453B-4D32-A37B-C48BBF68B887}" dt="2019-07-04T10:35:13.693" v="460"/>
          <ac:grpSpMkLst>
            <pc:docMk/>
            <pc:sldMk cId="1249924047" sldId="257"/>
            <ac:grpSpMk id="277" creationId="{2FF41F86-6DD1-4446-BCEE-4020F5A6CF8A}"/>
          </ac:grpSpMkLst>
        </pc:grpChg>
        <pc:cxnChg chg="add mod">
          <ac:chgData name="Wang QL" userId="520397e4cf4a652e" providerId="LiveId" clId="{B20BE760-453B-4D32-A37B-C48BBF68B887}" dt="2019-07-04T10:36:15.249" v="503" actId="14100"/>
          <ac:cxnSpMkLst>
            <pc:docMk/>
            <pc:sldMk cId="1249924047" sldId="257"/>
            <ac:cxnSpMk id="6" creationId="{65C2E71B-2FC0-4544-B2F4-FF69BFD3CEAB}"/>
          </ac:cxnSpMkLst>
        </pc:cxnChg>
        <pc:cxnChg chg="add mod">
          <ac:chgData name="Wang QL" userId="520397e4cf4a652e" providerId="LiveId" clId="{B20BE760-453B-4D32-A37B-C48BBF68B887}" dt="2019-07-04T10:36:19.067" v="504" actId="14100"/>
          <ac:cxnSpMkLst>
            <pc:docMk/>
            <pc:sldMk cId="1249924047" sldId="257"/>
            <ac:cxnSpMk id="12" creationId="{4DE65448-8FE4-4802-A2B3-7474B2FD87B6}"/>
          </ac:cxnSpMkLst>
        </pc:cxnChg>
        <pc:cxnChg chg="add mod">
          <ac:chgData name="Wang QL" userId="520397e4cf4a652e" providerId="LiveId" clId="{B20BE760-453B-4D32-A37B-C48BBF68B887}" dt="2019-07-04T10:36:22.066" v="505" actId="14100"/>
          <ac:cxnSpMkLst>
            <pc:docMk/>
            <pc:sldMk cId="1249924047" sldId="257"/>
            <ac:cxnSpMk id="16" creationId="{E729B39C-5C3D-4251-9E6C-BF932EFA220B}"/>
          </ac:cxnSpMkLst>
        </pc:cxnChg>
        <pc:cxnChg chg="add mod">
          <ac:chgData name="Wang QL" userId="520397e4cf4a652e" providerId="LiveId" clId="{B20BE760-453B-4D32-A37B-C48BBF68B887}" dt="2019-07-04T10:36:26.761" v="506" actId="14100"/>
          <ac:cxnSpMkLst>
            <pc:docMk/>
            <pc:sldMk cId="1249924047" sldId="257"/>
            <ac:cxnSpMk id="19" creationId="{DB052154-FB20-437B-A1FB-FCBEC2E85898}"/>
          </ac:cxnSpMkLst>
        </pc:cxnChg>
        <pc:cxnChg chg="add 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38" creationId="{21EDBD74-E3C1-406D-93E6-A09DCE6DA1CD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03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06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08" creationId="{02F44AF4-E60D-4F24-9BA8-6185F8CEE13D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13" creationId="{C3B20DD0-76B0-459B-8855-8ADB5E9FC0A6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15" creationId="{8ED16848-88F1-4B42-8D4A-F082FC83A19B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17" creationId="{4707BD62-55DF-48B8-A0AF-0FC6084B3C08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18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20" creationId="{541B19F9-20A4-4FBD-9A95-30A9C88C619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22" creationId="{FB3FAC7A-1682-4E70-8B96-B5D67B2EF4F7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24" creationId="{5CC07060-8035-41A3-BD63-B1FBB5FBE9FE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33" creationId="{E1DE283A-3CB8-4466-8322-33800BF8CC8A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62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63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80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82" creationId="{00000000-0000-0000-0000-00000000000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84" creationId="{974ADA04-CE37-4314-874B-2F3063017B90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85" creationId="{297E1046-F5B8-4991-A1AA-9AC685E37122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86" creationId="{596BDF61-D554-4E16-B059-792532EBEC14}"/>
          </ac:cxnSpMkLst>
        </pc:cxnChg>
        <pc:cxnChg chg="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87" creationId="{8E26CB2B-4F27-4165-B743-12D11F572681}"/>
          </ac:cxnSpMkLst>
        </pc:cxnChg>
        <pc:cxnChg chg="mod or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91" creationId="{FCCD66A7-5546-425E-A614-7353784176E1}"/>
          </ac:cxnSpMkLst>
        </pc:cxnChg>
        <pc:cxnChg chg="add 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299" creationId="{0167F6DC-AFF1-4932-9693-637FAFD8F9D7}"/>
          </ac:cxnSpMkLst>
        </pc:cxnChg>
        <pc:cxnChg chg="add mod">
          <ac:chgData name="Wang QL" userId="520397e4cf4a652e" providerId="LiveId" clId="{B20BE760-453B-4D32-A37B-C48BBF68B887}" dt="2019-07-04T10:36:00.886" v="502" actId="1036"/>
          <ac:cxnSpMkLst>
            <pc:docMk/>
            <pc:sldMk cId="1249924047" sldId="257"/>
            <ac:cxnSpMk id="300" creationId="{4C97E4F5-A7AC-4DFC-8BDE-A5173C8B4F52}"/>
          </ac:cxnSpMkLst>
        </pc:cxnChg>
      </pc:sldChg>
    </pc:docChg>
  </pc:docChgLst>
  <pc:docChgLst>
    <pc:chgData name="Wang QL" userId="520397e4cf4a652e" providerId="LiveId" clId="{E06C711E-3F89-0A4C-884F-ED8955FC7F58}"/>
    <pc:docChg chg="custSel modSld">
      <pc:chgData name="Wang QL" userId="520397e4cf4a652e" providerId="LiveId" clId="{E06C711E-3F89-0A4C-884F-ED8955FC7F58}" dt="2019-07-06T01:44:13.164" v="44" actId="14100"/>
      <pc:docMkLst>
        <pc:docMk/>
      </pc:docMkLst>
      <pc:sldChg chg="addSp delSp modSp">
        <pc:chgData name="Wang QL" userId="520397e4cf4a652e" providerId="LiveId" clId="{E06C711E-3F89-0A4C-884F-ED8955FC7F58}" dt="2019-07-06T01:44:13.164" v="44" actId="14100"/>
        <pc:sldMkLst>
          <pc:docMk/>
          <pc:sldMk cId="1249924047" sldId="257"/>
        </pc:sldMkLst>
        <pc:spChg chg="mod">
          <ac:chgData name="Wang QL" userId="520397e4cf4a652e" providerId="LiveId" clId="{E06C711E-3F89-0A4C-884F-ED8955FC7F58}" dt="2019-07-06T01:27:15.058" v="38" actId="166"/>
          <ac:spMkLst>
            <pc:docMk/>
            <pc:sldMk cId="1249924047" sldId="257"/>
            <ac:spMk id="3" creationId="{C426D528-7F77-4EA2-921E-3C042A1B74D5}"/>
          </ac:spMkLst>
        </pc:spChg>
        <pc:spChg chg="mod">
          <ac:chgData name="Wang QL" userId="520397e4cf4a652e" providerId="LiveId" clId="{E06C711E-3F89-0A4C-884F-ED8955FC7F58}" dt="2019-07-06T01:26:41.978" v="34" actId="692"/>
          <ac:spMkLst>
            <pc:docMk/>
            <pc:sldMk cId="1249924047" sldId="257"/>
            <ac:spMk id="296" creationId="{511139F4-835B-40CA-BC01-FFE2A7DCFA67}"/>
          </ac:spMkLst>
        </pc:spChg>
        <pc:spChg chg="mod">
          <ac:chgData name="Wang QL" userId="520397e4cf4a652e" providerId="LiveId" clId="{E06C711E-3F89-0A4C-884F-ED8955FC7F58}" dt="2019-07-06T01:26:41.978" v="34" actId="692"/>
          <ac:spMkLst>
            <pc:docMk/>
            <pc:sldMk cId="1249924047" sldId="257"/>
            <ac:spMk id="297" creationId="{294FBD64-3B81-436B-9880-251AB4542403}"/>
          </ac:spMkLst>
        </pc:spChg>
        <pc:spChg chg="mod">
          <ac:chgData name="Wang QL" userId="520397e4cf4a652e" providerId="LiveId" clId="{E06C711E-3F89-0A4C-884F-ED8955FC7F58}" dt="2019-07-06T01:26:41.978" v="34" actId="692"/>
          <ac:spMkLst>
            <pc:docMk/>
            <pc:sldMk cId="1249924047" sldId="257"/>
            <ac:spMk id="298" creationId="{BDE71D21-CC6D-45BB-9043-5DFC643300C0}"/>
          </ac:spMkLst>
        </pc:spChg>
        <pc:cxnChg chg="add mod">
          <ac:chgData name="Wang QL" userId="520397e4cf4a652e" providerId="LiveId" clId="{E06C711E-3F89-0A4C-884F-ED8955FC7F58}" dt="2019-07-06T01:26:29.548" v="33" actId="692"/>
          <ac:cxnSpMkLst>
            <pc:docMk/>
            <pc:sldMk cId="1249924047" sldId="257"/>
            <ac:cxnSpMk id="5" creationId="{19B2A6B5-5817-BF49-AAE3-D2142100E2CA}"/>
          </ac:cxnSpMkLst>
        </pc:cxnChg>
        <pc:cxnChg chg="add mod">
          <ac:chgData name="Wang QL" userId="520397e4cf4a652e" providerId="LiveId" clId="{E06C711E-3F89-0A4C-884F-ED8955FC7F58}" dt="2019-07-06T01:26:29.548" v="33" actId="692"/>
          <ac:cxnSpMkLst>
            <pc:docMk/>
            <pc:sldMk cId="1249924047" sldId="257"/>
            <ac:cxnSpMk id="14" creationId="{2F6DE6C8-4ED9-A647-A2E9-08D280974209}"/>
          </ac:cxnSpMkLst>
        </pc:cxnChg>
        <pc:cxnChg chg="del mod">
          <ac:chgData name="Wang QL" userId="520397e4cf4a652e" providerId="LiveId" clId="{E06C711E-3F89-0A4C-884F-ED8955FC7F58}" dt="2019-07-06T01:25:30.422" v="1" actId="478"/>
          <ac:cxnSpMkLst>
            <pc:docMk/>
            <pc:sldMk cId="1249924047" sldId="257"/>
            <ac:cxnSpMk id="38" creationId="{21EDBD74-E3C1-406D-93E6-A09DCE6DA1CD}"/>
          </ac:cxnSpMkLst>
        </pc:cxnChg>
        <pc:cxnChg chg="mod">
          <ac:chgData name="Wang QL" userId="520397e4cf4a652e" providerId="LiveId" clId="{E06C711E-3F89-0A4C-884F-ED8955FC7F58}" dt="2019-07-06T01:44:13.164" v="44" actId="14100"/>
          <ac:cxnSpMkLst>
            <pc:docMk/>
            <pc:sldMk cId="1249924047" sldId="257"/>
            <ac:cxnSpMk id="280" creationId="{00000000-0000-0000-0000-000000000000}"/>
          </ac:cxnSpMkLst>
        </pc:cxnChg>
        <pc:cxnChg chg="mod">
          <ac:chgData name="Wang QL" userId="520397e4cf4a652e" providerId="LiveId" clId="{E06C711E-3F89-0A4C-884F-ED8955FC7F58}" dt="2019-07-06T01:44:04.060" v="41" actId="14100"/>
          <ac:cxnSpMkLst>
            <pc:docMk/>
            <pc:sldMk cId="1249924047" sldId="257"/>
            <ac:cxnSpMk id="282" creationId="{00000000-0000-0000-0000-000000000000}"/>
          </ac:cxnSpMkLst>
        </pc:cxnChg>
        <pc:cxnChg chg="del mod">
          <ac:chgData name="Wang QL" userId="520397e4cf4a652e" providerId="LiveId" clId="{E06C711E-3F89-0A4C-884F-ED8955FC7F58}" dt="2019-07-06T01:25:28.471" v="0" actId="478"/>
          <ac:cxnSpMkLst>
            <pc:docMk/>
            <pc:sldMk cId="1249924047" sldId="257"/>
            <ac:cxnSpMk id="299" creationId="{0167F6DC-AFF1-4932-9693-637FAFD8F9D7}"/>
          </ac:cxnSpMkLst>
        </pc:cxnChg>
        <pc:cxnChg chg="mod">
          <ac:chgData name="Wang QL" userId="520397e4cf4a652e" providerId="LiveId" clId="{E06C711E-3F89-0A4C-884F-ED8955FC7F58}" dt="2019-07-06T01:26:02.092" v="23" actId="1035"/>
          <ac:cxnSpMkLst>
            <pc:docMk/>
            <pc:sldMk cId="1249924047" sldId="257"/>
            <ac:cxnSpMk id="300" creationId="{4C97E4F5-A7AC-4DFC-8BDE-A5173C8B4F52}"/>
          </ac:cxnSpMkLst>
        </pc:cxnChg>
      </pc:sldChg>
    </pc:docChg>
  </pc:docChgLst>
  <pc:docChgLst>
    <pc:chgData name="Wang QL" userId="520397e4cf4a652e" providerId="LiveId" clId="{4F091161-8C2F-F34E-946A-148DC32A9A0B}"/>
    <pc:docChg chg="undo custSel modSld">
      <pc:chgData name="Wang QL" userId="520397e4cf4a652e" providerId="LiveId" clId="{4F091161-8C2F-F34E-946A-148DC32A9A0B}" dt="2019-07-18T12:58:04.070" v="37" actId="692"/>
      <pc:docMkLst>
        <pc:docMk/>
      </pc:docMkLst>
      <pc:sldChg chg="addSp delSp modSp">
        <pc:chgData name="Wang QL" userId="520397e4cf4a652e" providerId="LiveId" clId="{4F091161-8C2F-F34E-946A-148DC32A9A0B}" dt="2019-07-18T12:58:04.070" v="37" actId="692"/>
        <pc:sldMkLst>
          <pc:docMk/>
          <pc:sldMk cId="1249924047" sldId="257"/>
        </pc:sldMkLst>
        <pc:spChg chg="mod">
          <ac:chgData name="Wang QL" userId="520397e4cf4a652e" providerId="LiveId" clId="{4F091161-8C2F-F34E-946A-148DC32A9A0B}" dt="2019-07-18T12:53:58.898" v="9" actId="1076"/>
          <ac:spMkLst>
            <pc:docMk/>
            <pc:sldMk cId="1249924047" sldId="257"/>
            <ac:spMk id="2" creationId="{3738E670-4F97-46B8-9F42-6285829D73F1}"/>
          </ac:spMkLst>
        </pc:spChg>
        <pc:spChg chg="del">
          <ac:chgData name="Wang QL" userId="520397e4cf4a652e" providerId="LiveId" clId="{4F091161-8C2F-F34E-946A-148DC32A9A0B}" dt="2019-07-18T12:53:31.230" v="2" actId="478"/>
          <ac:spMkLst>
            <pc:docMk/>
            <pc:sldMk cId="1249924047" sldId="257"/>
            <ac:spMk id="73" creationId="{236530C2-B3F7-4C48-9605-16B37DB9B229}"/>
          </ac:spMkLst>
        </pc:spChg>
        <pc:cxnChg chg="del mod">
          <ac:chgData name="Wang QL" userId="520397e4cf4a652e" providerId="LiveId" clId="{4F091161-8C2F-F34E-946A-148DC32A9A0B}" dt="2019-07-18T12:56:11.185" v="22" actId="478"/>
          <ac:cxnSpMkLst>
            <pc:docMk/>
            <pc:sldMk cId="1249924047" sldId="257"/>
            <ac:cxnSpMk id="5" creationId="{19B2A6B5-5817-BF49-AAE3-D2142100E2CA}"/>
          </ac:cxnSpMkLst>
        </pc:cxnChg>
        <pc:cxnChg chg="mod">
          <ac:chgData name="Wang QL" userId="520397e4cf4a652e" providerId="LiveId" clId="{4F091161-8C2F-F34E-946A-148DC32A9A0B}" dt="2019-07-18T12:54:05.699" v="11" actId="14100"/>
          <ac:cxnSpMkLst>
            <pc:docMk/>
            <pc:sldMk cId="1249924047" sldId="257"/>
            <ac:cxnSpMk id="6" creationId="{65C2E71B-2FC0-4544-B2F4-FF69BFD3CEAB}"/>
          </ac:cxnSpMkLst>
        </pc:cxnChg>
        <pc:cxnChg chg="del mod">
          <ac:chgData name="Wang QL" userId="520397e4cf4a652e" providerId="LiveId" clId="{4F091161-8C2F-F34E-946A-148DC32A9A0B}" dt="2019-07-18T12:54:57.775" v="17" actId="478"/>
          <ac:cxnSpMkLst>
            <pc:docMk/>
            <pc:sldMk cId="1249924047" sldId="257"/>
            <ac:cxnSpMk id="12" creationId="{4DE65448-8FE4-4802-A2B3-7474B2FD87B6}"/>
          </ac:cxnSpMkLst>
        </pc:cxnChg>
        <pc:cxnChg chg="del mod">
          <ac:chgData name="Wang QL" userId="520397e4cf4a652e" providerId="LiveId" clId="{4F091161-8C2F-F34E-946A-148DC32A9A0B}" dt="2019-07-18T12:56:11.185" v="22" actId="478"/>
          <ac:cxnSpMkLst>
            <pc:docMk/>
            <pc:sldMk cId="1249924047" sldId="257"/>
            <ac:cxnSpMk id="14" creationId="{2F6DE6C8-4ED9-A647-A2E9-08D280974209}"/>
          </ac:cxnSpMkLst>
        </pc:cxnChg>
        <pc:cxnChg chg="mod">
          <ac:chgData name="Wang QL" userId="520397e4cf4a652e" providerId="LiveId" clId="{4F091161-8C2F-F34E-946A-148DC32A9A0B}" dt="2019-07-18T12:54:13.275" v="12" actId="14100"/>
          <ac:cxnSpMkLst>
            <pc:docMk/>
            <pc:sldMk cId="1249924047" sldId="257"/>
            <ac:cxnSpMk id="16" creationId="{E729B39C-5C3D-4251-9E6C-BF932EFA220B}"/>
          </ac:cxnSpMkLst>
        </pc:cxnChg>
        <pc:cxnChg chg="mod">
          <ac:chgData name="Wang QL" userId="520397e4cf4a652e" providerId="LiveId" clId="{4F091161-8C2F-F34E-946A-148DC32A9A0B}" dt="2019-07-18T12:53:58.898" v="9" actId="1076"/>
          <ac:cxnSpMkLst>
            <pc:docMk/>
            <pc:sldMk cId="1249924047" sldId="257"/>
            <ac:cxnSpMk id="19" creationId="{DB052154-FB20-437B-A1FB-FCBEC2E85898}"/>
          </ac:cxnSpMkLst>
        </pc:cxnChg>
        <pc:cxnChg chg="add mod">
          <ac:chgData name="Wang QL" userId="520397e4cf4a652e" providerId="LiveId" clId="{4F091161-8C2F-F34E-946A-148DC32A9A0B}" dt="2019-07-18T12:58:04.070" v="37" actId="692"/>
          <ac:cxnSpMkLst>
            <pc:docMk/>
            <pc:sldMk cId="1249924047" sldId="257"/>
            <ac:cxnSpMk id="31" creationId="{BAF840DB-76B5-E645-8E39-75BEF33AD6CF}"/>
          </ac:cxnSpMkLst>
        </pc:cxnChg>
        <pc:cxnChg chg="add mod">
          <ac:chgData name="Wang QL" userId="520397e4cf4a652e" providerId="LiveId" clId="{4F091161-8C2F-F34E-946A-148DC32A9A0B}" dt="2019-07-18T12:58:04.070" v="37" actId="692"/>
          <ac:cxnSpMkLst>
            <pc:docMk/>
            <pc:sldMk cId="1249924047" sldId="257"/>
            <ac:cxnSpMk id="34" creationId="{54D4E756-FFD2-F34C-B584-F3A2F52E65D1}"/>
          </ac:cxnSpMkLst>
        </pc:cxnChg>
        <pc:cxnChg chg="add mod">
          <ac:chgData name="Wang QL" userId="520397e4cf4a652e" providerId="LiveId" clId="{4F091161-8C2F-F34E-946A-148DC32A9A0B}" dt="2019-07-18T12:58:04.070" v="37" actId="692"/>
          <ac:cxnSpMkLst>
            <pc:docMk/>
            <pc:sldMk cId="1249924047" sldId="257"/>
            <ac:cxnSpMk id="36" creationId="{1D51F617-7195-2B47-90A0-5519598829A5}"/>
          </ac:cxnSpMkLst>
        </pc:cxnChg>
        <pc:cxnChg chg="del mod">
          <ac:chgData name="Wang QL" userId="520397e4cf4a652e" providerId="LiveId" clId="{4F091161-8C2F-F34E-946A-148DC32A9A0B}" dt="2019-07-18T12:56:13.575" v="23" actId="478"/>
          <ac:cxnSpMkLst>
            <pc:docMk/>
            <pc:sldMk cId="1249924047" sldId="257"/>
            <ac:cxnSpMk id="300" creationId="{4C97E4F5-A7AC-4DFC-8BDE-A5173C8B4F52}"/>
          </ac:cxnSpMkLst>
        </pc:cxnChg>
        <pc:cxnChg chg="add mod">
          <ac:chgData name="Wang QL" userId="520397e4cf4a652e" providerId="LiveId" clId="{4F091161-8C2F-F34E-946A-148DC32A9A0B}" dt="2019-07-18T12:55:35.768" v="21" actId="14100"/>
          <ac:cxnSpMkLst>
            <pc:docMk/>
            <pc:sldMk cId="1249924047" sldId="257"/>
            <ac:cxnSpMk id="304" creationId="{81324019-04B7-5B4B-846C-B163B32C5035}"/>
          </ac:cxnSpMkLst>
        </pc:cxnChg>
      </pc:sldChg>
    </pc:docChg>
  </pc:docChgLst>
  <pc:docChgLst>
    <pc:chgData name="Wang QL" userId="520397e4cf4a652e" providerId="LiveId" clId="{CC015130-FEE7-4556-8C33-ECD782CD60D8}"/>
    <pc:docChg chg="undo custSel addSld delSld modSld">
      <pc:chgData name="Wang QL" userId="520397e4cf4a652e" providerId="LiveId" clId="{CC015130-FEE7-4556-8C33-ECD782CD60D8}" dt="2019-07-17T03:33:23.546" v="191" actId="2696"/>
      <pc:docMkLst>
        <pc:docMk/>
      </pc:docMkLst>
      <pc:sldChg chg="addSp delSp modSp">
        <pc:chgData name="Wang QL" userId="520397e4cf4a652e" providerId="LiveId" clId="{CC015130-FEE7-4556-8C33-ECD782CD60D8}" dt="2019-07-17T03:33:15.847" v="190" actId="1076"/>
        <pc:sldMkLst>
          <pc:docMk/>
          <pc:sldMk cId="1249924047" sldId="257"/>
        </pc:sldMkLst>
        <pc:spChg chg="add mod">
          <ac:chgData name="Wang QL" userId="520397e4cf4a652e" providerId="LiveId" clId="{CC015130-FEE7-4556-8C33-ECD782CD60D8}" dt="2019-07-15T03:05:42.291" v="87" actId="692"/>
          <ac:spMkLst>
            <pc:docMk/>
            <pc:sldMk cId="1249924047" sldId="257"/>
            <ac:spMk id="2" creationId="{3738E670-4F97-46B8-9F42-6285829D73F1}"/>
          </ac:spMkLst>
        </pc:spChg>
        <pc:spChg chg="add del">
          <ac:chgData name="Wang QL" userId="520397e4cf4a652e" providerId="LiveId" clId="{CC015130-FEE7-4556-8C33-ECD782CD60D8}" dt="2019-07-15T03:04:02.760" v="45"/>
          <ac:spMkLst>
            <pc:docMk/>
            <pc:sldMk cId="1249924047" sldId="257"/>
            <ac:spMk id="3" creationId="{C426D528-7F77-4EA2-921E-3C042A1B74D5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4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80" creationId="{7A89B7F1-7813-4EB4-A674-D51758E7F7C6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164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191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194" creationId="{00000000-0000-0000-0000-000000000000}"/>
          </ac:spMkLst>
        </pc:spChg>
        <pc:spChg chg="mod">
          <ac:chgData name="Wang QL" userId="520397e4cf4a652e" providerId="LiveId" clId="{CC015130-FEE7-4556-8C33-ECD782CD60D8}" dt="2019-07-17T03:32:59.415" v="176" actId="14100"/>
          <ac:spMkLst>
            <pc:docMk/>
            <pc:sldMk cId="1249924047" sldId="257"/>
            <ac:spMk id="195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196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197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199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00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01" creationId="{00000000-0000-0000-0000-000000000000}"/>
          </ac:spMkLst>
        </pc:spChg>
        <pc:spChg chg="mod">
          <ac:chgData name="Wang QL" userId="520397e4cf4a652e" providerId="LiveId" clId="{CC015130-FEE7-4556-8C33-ECD782CD60D8}" dt="2019-07-17T03:33:06.329" v="188" actId="1037"/>
          <ac:spMkLst>
            <pc:docMk/>
            <pc:sldMk cId="1249924047" sldId="257"/>
            <ac:spMk id="209" creationId="{8DA3ED37-1D1A-487A-8D5C-CCB7675937E8}"/>
          </ac:spMkLst>
        </pc:spChg>
        <pc:spChg chg="add del mod">
          <ac:chgData name="Wang QL" userId="520397e4cf4a652e" providerId="LiveId" clId="{CC015130-FEE7-4556-8C33-ECD782CD60D8}" dt="2019-07-15T03:04:52.550" v="72" actId="478"/>
          <ac:spMkLst>
            <pc:docMk/>
            <pc:sldMk cId="1249924047" sldId="257"/>
            <ac:spMk id="212" creationId="{7D90D307-CB60-494A-9FD8-6A85C6610067}"/>
          </ac:spMkLst>
        </pc:spChg>
        <pc:spChg chg="mod">
          <ac:chgData name="Wang QL" userId="520397e4cf4a652e" providerId="LiveId" clId="{CC015130-FEE7-4556-8C33-ECD782CD60D8}" dt="2019-07-17T03:33:06.329" v="188" actId="1037"/>
          <ac:spMkLst>
            <pc:docMk/>
            <pc:sldMk cId="1249924047" sldId="257"/>
            <ac:spMk id="214" creationId="{1F81BE31-2D87-4D5A-9A3B-BA5870A7261A}"/>
          </ac:spMkLst>
        </pc:spChg>
        <pc:spChg chg="mod">
          <ac:chgData name="Wang QL" userId="520397e4cf4a652e" providerId="LiveId" clId="{CC015130-FEE7-4556-8C33-ECD782CD60D8}" dt="2019-07-17T03:33:06.329" v="188" actId="1037"/>
          <ac:spMkLst>
            <pc:docMk/>
            <pc:sldMk cId="1249924047" sldId="257"/>
            <ac:spMk id="216" creationId="{961D87EB-7F45-4532-8E26-F061BBFA4663}"/>
          </ac:spMkLst>
        </pc:spChg>
        <pc:spChg chg="mod">
          <ac:chgData name="Wang QL" userId="520397e4cf4a652e" providerId="LiveId" clId="{CC015130-FEE7-4556-8C33-ECD782CD60D8}" dt="2019-07-17T03:33:06.329" v="188" actId="1037"/>
          <ac:spMkLst>
            <pc:docMk/>
            <pc:sldMk cId="1249924047" sldId="257"/>
            <ac:spMk id="219" creationId="{B222F5C4-EF46-4198-9F84-F311880AA7F3}"/>
          </ac:spMkLst>
        </pc:spChg>
        <pc:spChg chg="mod">
          <ac:chgData name="Wang QL" userId="520397e4cf4a652e" providerId="LiveId" clId="{CC015130-FEE7-4556-8C33-ECD782CD60D8}" dt="2019-07-17T03:33:06.329" v="188" actId="1037"/>
          <ac:spMkLst>
            <pc:docMk/>
            <pc:sldMk cId="1249924047" sldId="257"/>
            <ac:spMk id="221" creationId="{40386B3A-5EA7-42DB-8749-C512DC67A672}"/>
          </ac:spMkLst>
        </pc:spChg>
        <pc:spChg chg="mod">
          <ac:chgData name="Wang QL" userId="520397e4cf4a652e" providerId="LiveId" clId="{CC015130-FEE7-4556-8C33-ECD782CD60D8}" dt="2019-07-17T03:33:06.329" v="188" actId="1037"/>
          <ac:spMkLst>
            <pc:docMk/>
            <pc:sldMk cId="1249924047" sldId="257"/>
            <ac:spMk id="223" creationId="{CDBD405C-B46C-4570-99E3-709B3CF83680}"/>
          </ac:spMkLst>
        </pc:spChg>
        <pc:spChg chg="mod">
          <ac:chgData name="Wang QL" userId="520397e4cf4a652e" providerId="LiveId" clId="{CC015130-FEE7-4556-8C33-ECD782CD60D8}" dt="2019-07-17T03:33:06.329" v="188" actId="1037"/>
          <ac:spMkLst>
            <pc:docMk/>
            <pc:sldMk cId="1249924047" sldId="257"/>
            <ac:spMk id="225" creationId="{69C7CD5F-B86F-47CD-9F9D-AA28C3DFAC8E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27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28" creationId="{00000000-0000-0000-0000-000000000000}"/>
          </ac:spMkLst>
        </pc:spChg>
        <pc:spChg chg="mod">
          <ac:chgData name="Wang QL" userId="520397e4cf4a652e" providerId="LiveId" clId="{CC015130-FEE7-4556-8C33-ECD782CD60D8}" dt="2019-07-17T03:33:15.847" v="190" actId="1076"/>
          <ac:spMkLst>
            <pc:docMk/>
            <pc:sldMk cId="1249924047" sldId="257"/>
            <ac:spMk id="229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30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31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32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34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35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36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37" creationId="{00000000-0000-0000-0000-000000000000}"/>
          </ac:spMkLst>
        </pc:spChg>
        <pc:spChg chg="mod">
          <ac:chgData name="Wang QL" userId="520397e4cf4a652e" providerId="LiveId" clId="{CC015130-FEE7-4556-8C33-ECD782CD60D8}" dt="2019-07-17T03:33:06.329" v="188" actId="1037"/>
          <ac:spMkLst>
            <pc:docMk/>
            <pc:sldMk cId="1249924047" sldId="257"/>
            <ac:spMk id="238" creationId="{713E0394-936E-4FA1-AAB7-7562371A4BBA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64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75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76" creationId="{00000000-0000-0000-0000-000000000000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78" creationId="{00000000-0000-0000-0000-000000000000}"/>
          </ac:spMkLst>
        </pc:spChg>
        <pc:spChg chg="mod">
          <ac:chgData name="Wang QL" userId="520397e4cf4a652e" providerId="LiveId" clId="{CC015130-FEE7-4556-8C33-ECD782CD60D8}" dt="2019-07-17T03:33:06.329" v="188" actId="1037"/>
          <ac:spMkLst>
            <pc:docMk/>
            <pc:sldMk cId="1249924047" sldId="257"/>
            <ac:spMk id="288" creationId="{A8C84725-0346-4280-ACE9-355CE02A2136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90" creationId="{6A6D2D11-82CF-4FC6-B59D-BAC0C6272CB7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92" creationId="{DF9ABA5F-6525-476D-A9D9-F5BB268EFC5D}"/>
          </ac:spMkLst>
        </pc:spChg>
        <pc:spChg chg="mod">
          <ac:chgData name="Wang QL" userId="520397e4cf4a652e" providerId="LiveId" clId="{CC015130-FEE7-4556-8C33-ECD782CD60D8}" dt="2019-07-07T08:12:12.599" v="42" actId="1038"/>
          <ac:spMkLst>
            <pc:docMk/>
            <pc:sldMk cId="1249924047" sldId="257"/>
            <ac:spMk id="293" creationId="{52ADAEFD-6455-4C71-9FBD-D0C6918EF3AD}"/>
          </ac:spMkLst>
        </pc:spChg>
        <pc:spChg chg="add mod">
          <ac:chgData name="Wang QL" userId="520397e4cf4a652e" providerId="LiveId" clId="{CC015130-FEE7-4556-8C33-ECD782CD60D8}" dt="2019-07-17T03:32:47.071" v="175" actId="1076"/>
          <ac:spMkLst>
            <pc:docMk/>
            <pc:sldMk cId="1249924047" sldId="257"/>
            <ac:spMk id="301" creationId="{BED9C512-F23E-4037-A898-63D23CD6AE41}"/>
          </ac:spMkLst>
        </pc:spChg>
        <pc:spChg chg="add mod">
          <ac:chgData name="Wang QL" userId="520397e4cf4a652e" providerId="LiveId" clId="{CC015130-FEE7-4556-8C33-ECD782CD60D8}" dt="2019-07-17T03:32:47.071" v="175" actId="1076"/>
          <ac:spMkLst>
            <pc:docMk/>
            <pc:sldMk cId="1249924047" sldId="257"/>
            <ac:spMk id="302" creationId="{BCB22BA7-5281-4056-B21A-7133ED9836B3}"/>
          </ac:spMkLst>
        </pc:spChg>
        <pc:spChg chg="add mod">
          <ac:chgData name="Wang QL" userId="520397e4cf4a652e" providerId="LiveId" clId="{CC015130-FEE7-4556-8C33-ECD782CD60D8}" dt="2019-07-17T03:32:47.071" v="175" actId="1076"/>
          <ac:spMkLst>
            <pc:docMk/>
            <pc:sldMk cId="1249924047" sldId="257"/>
            <ac:spMk id="303" creationId="{2ADEDA5C-9B88-4559-8B9B-D8F5434B5B6C}"/>
          </ac:spMkLst>
        </pc:s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7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17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19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39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40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50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60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76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86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190" creationId="{00000000-0000-0000-0000-000000000000}"/>
          </ac:grpSpMkLst>
        </pc:grpChg>
        <pc:grpChg chg="mod">
          <ac:chgData name="Wang QL" userId="520397e4cf4a652e" providerId="LiveId" clId="{CC015130-FEE7-4556-8C33-ECD782CD60D8}" dt="2019-07-17T03:33:06.329" v="188" actId="1037"/>
          <ac:grpSpMkLst>
            <pc:docMk/>
            <pc:sldMk cId="1249924047" sldId="257"/>
            <ac:grpSpMk id="192" creationId="{29A2CB03-20AD-4166-93C1-816FB7442EAF}"/>
          </ac:grpSpMkLst>
        </pc:grpChg>
        <pc:grpChg chg="mod">
          <ac:chgData name="Wang QL" userId="520397e4cf4a652e" providerId="LiveId" clId="{CC015130-FEE7-4556-8C33-ECD782CD60D8}" dt="2019-07-17T03:33:06.329" v="188" actId="1037"/>
          <ac:grpSpMkLst>
            <pc:docMk/>
            <pc:sldMk cId="1249924047" sldId="257"/>
            <ac:grpSpMk id="239" creationId="{D28D67FD-C232-415E-813A-C3606FBF8765}"/>
          </ac:grpSpMkLst>
        </pc:grpChg>
        <pc:grpChg chg="mod">
          <ac:chgData name="Wang QL" userId="520397e4cf4a652e" providerId="LiveId" clId="{CC015130-FEE7-4556-8C33-ECD782CD60D8}" dt="2019-07-17T03:33:06.329" v="188" actId="1037"/>
          <ac:grpSpMkLst>
            <pc:docMk/>
            <pc:sldMk cId="1249924047" sldId="257"/>
            <ac:grpSpMk id="243" creationId="{3B0B49E2-77D1-4FF8-BC4E-789B902450F0}"/>
          </ac:grpSpMkLst>
        </pc:grpChg>
        <pc:grpChg chg="mod">
          <ac:chgData name="Wang QL" userId="520397e4cf4a652e" providerId="LiveId" clId="{CC015130-FEE7-4556-8C33-ECD782CD60D8}" dt="2019-07-17T03:33:06.329" v="188" actId="1037"/>
          <ac:grpSpMkLst>
            <pc:docMk/>
            <pc:sldMk cId="1249924047" sldId="257"/>
            <ac:grpSpMk id="247" creationId="{E6B508F6-50AA-4603-9193-F9C8FC001E0B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248" creationId="{00000000-0000-0000-0000-000000000000}"/>
          </ac:grpSpMkLst>
        </pc:grpChg>
        <pc:grpChg chg="mod">
          <ac:chgData name="Wang QL" userId="520397e4cf4a652e" providerId="LiveId" clId="{CC015130-FEE7-4556-8C33-ECD782CD60D8}" dt="2019-07-07T08:12:12.599" v="42" actId="1038"/>
          <ac:grpSpMkLst>
            <pc:docMk/>
            <pc:sldMk cId="1249924047" sldId="257"/>
            <ac:grpSpMk id="258" creationId="{00000000-0000-0000-0000-000000000000}"/>
          </ac:grpSpMkLst>
        </pc:grpChg>
        <pc:grpChg chg="mod">
          <ac:chgData name="Wang QL" userId="520397e4cf4a652e" providerId="LiveId" clId="{CC015130-FEE7-4556-8C33-ECD782CD60D8}" dt="2019-07-17T03:33:06.329" v="188" actId="1037"/>
          <ac:grpSpMkLst>
            <pc:docMk/>
            <pc:sldMk cId="1249924047" sldId="257"/>
            <ac:grpSpMk id="269" creationId="{67B265BE-15AA-4BB5-84F7-361DF44BBBC8}"/>
          </ac:grpSpMkLst>
        </pc:grpChg>
        <pc:picChg chg="add mod">
          <ac:chgData name="Wang QL" userId="520397e4cf4a652e" providerId="LiveId" clId="{CC015130-FEE7-4556-8C33-ECD782CD60D8}" dt="2019-07-17T03:32:47.071" v="175" actId="1076"/>
          <ac:picMkLst>
            <pc:docMk/>
            <pc:sldMk cId="1249924047" sldId="257"/>
            <ac:picMk id="212" creationId="{249CAF26-2391-4D90-8E5F-BEC7F4768671}"/>
          </ac:picMkLst>
        </pc:picChg>
        <pc:picChg chg="add mod">
          <ac:chgData name="Wang QL" userId="520397e4cf4a652e" providerId="LiveId" clId="{CC015130-FEE7-4556-8C33-ECD782CD60D8}" dt="2019-07-17T03:32:47.071" v="175" actId="1076"/>
          <ac:picMkLst>
            <pc:docMk/>
            <pc:sldMk cId="1249924047" sldId="257"/>
            <ac:picMk id="226" creationId="{A2178A32-209A-4F21-8141-4003C6506EA5}"/>
          </ac:picMkLst>
        </pc:picChg>
        <pc:picChg chg="add mod">
          <ac:chgData name="Wang QL" userId="520397e4cf4a652e" providerId="LiveId" clId="{CC015130-FEE7-4556-8C33-ECD782CD60D8}" dt="2019-07-17T03:32:47.071" v="175" actId="1076"/>
          <ac:picMkLst>
            <pc:docMk/>
            <pc:sldMk cId="1249924047" sldId="257"/>
            <ac:picMk id="299" creationId="{0D32DBC1-5ECE-439E-A7FD-46DC4F4EE0A0}"/>
          </ac:picMkLst>
        </pc:picChg>
        <pc:cxnChg chg="mod">
          <ac:chgData name="Wang QL" userId="520397e4cf4a652e" providerId="LiveId" clId="{CC015130-FEE7-4556-8C33-ECD782CD60D8}" dt="2019-07-15T03:04:01.764" v="44" actId="478"/>
          <ac:cxnSpMkLst>
            <pc:docMk/>
            <pc:sldMk cId="1249924047" sldId="257"/>
            <ac:cxnSpMk id="5" creationId="{19B2A6B5-5817-BF49-AAE3-D2142100E2CA}"/>
          </ac:cxnSpMkLst>
        </pc:cxnChg>
        <pc:cxnChg chg="mod">
          <ac:chgData name="Wang QL" userId="520397e4cf4a652e" providerId="LiveId" clId="{CC015130-FEE7-4556-8C33-ECD782CD60D8}" dt="2019-07-15T03:04:01.764" v="44" actId="478"/>
          <ac:cxnSpMkLst>
            <pc:docMk/>
            <pc:sldMk cId="1249924047" sldId="257"/>
            <ac:cxnSpMk id="6" creationId="{65C2E71B-2FC0-4544-B2F4-FF69BFD3CEAB}"/>
          </ac:cxnSpMkLst>
        </pc:cxnChg>
        <pc:cxnChg chg="mod">
          <ac:chgData name="Wang QL" userId="520397e4cf4a652e" providerId="LiveId" clId="{CC015130-FEE7-4556-8C33-ECD782CD60D8}" dt="2019-07-15T03:04:01.764" v="44" actId="478"/>
          <ac:cxnSpMkLst>
            <pc:docMk/>
            <pc:sldMk cId="1249924047" sldId="257"/>
            <ac:cxnSpMk id="12" creationId="{4DE65448-8FE4-4802-A2B3-7474B2FD87B6}"/>
          </ac:cxnSpMkLst>
        </pc:cxnChg>
        <pc:cxnChg chg="mod">
          <ac:chgData name="Wang QL" userId="520397e4cf4a652e" providerId="LiveId" clId="{CC015130-FEE7-4556-8C33-ECD782CD60D8}" dt="2019-07-15T03:04:01.764" v="44" actId="478"/>
          <ac:cxnSpMkLst>
            <pc:docMk/>
            <pc:sldMk cId="1249924047" sldId="257"/>
            <ac:cxnSpMk id="14" creationId="{2F6DE6C8-4ED9-A647-A2E9-08D280974209}"/>
          </ac:cxnSpMkLst>
        </pc:cxnChg>
        <pc:cxnChg chg="mod">
          <ac:chgData name="Wang QL" userId="520397e4cf4a652e" providerId="LiveId" clId="{CC015130-FEE7-4556-8C33-ECD782CD60D8}" dt="2019-07-15T03:04:01.764" v="44" actId="478"/>
          <ac:cxnSpMkLst>
            <pc:docMk/>
            <pc:sldMk cId="1249924047" sldId="257"/>
            <ac:cxnSpMk id="16" creationId="{E729B39C-5C3D-4251-9E6C-BF932EFA220B}"/>
          </ac:cxnSpMkLst>
        </pc:cxnChg>
        <pc:cxnChg chg="mod">
          <ac:chgData name="Wang QL" userId="520397e4cf4a652e" providerId="LiveId" clId="{CC015130-FEE7-4556-8C33-ECD782CD60D8}" dt="2019-07-15T03:04:01.764" v="44" actId="478"/>
          <ac:cxnSpMkLst>
            <pc:docMk/>
            <pc:sldMk cId="1249924047" sldId="257"/>
            <ac:cxnSpMk id="19" creationId="{DB052154-FB20-437B-A1FB-FCBEC2E85898}"/>
          </ac:cxnSpMkLst>
        </pc:cxnChg>
        <pc:cxnChg chg="mod">
          <ac:chgData name="Wang QL" userId="520397e4cf4a652e" providerId="LiveId" clId="{CC015130-FEE7-4556-8C33-ECD782CD60D8}" dt="2019-07-07T08:12:12.599" v="42" actId="1038"/>
          <ac:cxnSpMkLst>
            <pc:docMk/>
            <pc:sldMk cId="1249924047" sldId="257"/>
            <ac:cxnSpMk id="203" creationId="{00000000-0000-0000-0000-000000000000}"/>
          </ac:cxnSpMkLst>
        </pc:cxnChg>
        <pc:cxnChg chg="mod">
          <ac:chgData name="Wang QL" userId="520397e4cf4a652e" providerId="LiveId" clId="{CC015130-FEE7-4556-8C33-ECD782CD60D8}" dt="2019-07-07T08:12:12.599" v="42" actId="1038"/>
          <ac:cxnSpMkLst>
            <pc:docMk/>
            <pc:sldMk cId="1249924047" sldId="257"/>
            <ac:cxnSpMk id="206" creationId="{00000000-0000-0000-0000-000000000000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08" creationId="{02F44AF4-E60D-4F24-9BA8-6185F8CEE13D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13" creationId="{C3B20DD0-76B0-459B-8855-8ADB5E9FC0A6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15" creationId="{8ED16848-88F1-4B42-8D4A-F082FC83A19B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17" creationId="{4707BD62-55DF-48B8-A0AF-0FC6084B3C08}"/>
          </ac:cxnSpMkLst>
        </pc:cxnChg>
        <pc:cxnChg chg="mod">
          <ac:chgData name="Wang QL" userId="520397e4cf4a652e" providerId="LiveId" clId="{CC015130-FEE7-4556-8C33-ECD782CD60D8}" dt="2019-07-07T08:12:12.599" v="42" actId="1038"/>
          <ac:cxnSpMkLst>
            <pc:docMk/>
            <pc:sldMk cId="1249924047" sldId="257"/>
            <ac:cxnSpMk id="218" creationId="{00000000-0000-0000-0000-000000000000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20" creationId="{541B19F9-20A4-4FBD-9A95-30A9C88C6190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22" creationId="{FB3FAC7A-1682-4E70-8B96-B5D67B2EF4F7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24" creationId="{5CC07060-8035-41A3-BD63-B1FBB5FBE9FE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33" creationId="{E1DE283A-3CB8-4466-8322-33800BF8CC8A}"/>
          </ac:cxnSpMkLst>
        </pc:cxnChg>
        <pc:cxnChg chg="mod">
          <ac:chgData name="Wang QL" userId="520397e4cf4a652e" providerId="LiveId" clId="{CC015130-FEE7-4556-8C33-ECD782CD60D8}" dt="2019-07-07T08:12:12.599" v="42" actId="1038"/>
          <ac:cxnSpMkLst>
            <pc:docMk/>
            <pc:sldMk cId="1249924047" sldId="257"/>
            <ac:cxnSpMk id="262" creationId="{00000000-0000-0000-0000-000000000000}"/>
          </ac:cxnSpMkLst>
        </pc:cxnChg>
        <pc:cxnChg chg="mod">
          <ac:chgData name="Wang QL" userId="520397e4cf4a652e" providerId="LiveId" clId="{CC015130-FEE7-4556-8C33-ECD782CD60D8}" dt="2019-07-07T08:12:12.599" v="42" actId="1038"/>
          <ac:cxnSpMkLst>
            <pc:docMk/>
            <pc:sldMk cId="1249924047" sldId="257"/>
            <ac:cxnSpMk id="263" creationId="{00000000-0000-0000-0000-000000000000}"/>
          </ac:cxnSpMkLst>
        </pc:cxnChg>
        <pc:cxnChg chg="mod">
          <ac:chgData name="Wang QL" userId="520397e4cf4a652e" providerId="LiveId" clId="{CC015130-FEE7-4556-8C33-ECD782CD60D8}" dt="2019-07-07T08:12:12.599" v="42" actId="1038"/>
          <ac:cxnSpMkLst>
            <pc:docMk/>
            <pc:sldMk cId="1249924047" sldId="257"/>
            <ac:cxnSpMk id="280" creationId="{00000000-0000-0000-0000-000000000000}"/>
          </ac:cxnSpMkLst>
        </pc:cxnChg>
        <pc:cxnChg chg="mod">
          <ac:chgData name="Wang QL" userId="520397e4cf4a652e" providerId="LiveId" clId="{CC015130-FEE7-4556-8C33-ECD782CD60D8}" dt="2019-07-07T08:12:12.599" v="42" actId="1038"/>
          <ac:cxnSpMkLst>
            <pc:docMk/>
            <pc:sldMk cId="1249924047" sldId="257"/>
            <ac:cxnSpMk id="282" creationId="{00000000-0000-0000-0000-000000000000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84" creationId="{974ADA04-CE37-4314-874B-2F3063017B90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85" creationId="{297E1046-F5B8-4991-A1AA-9AC685E37122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86" creationId="{596BDF61-D554-4E16-B059-792532EBEC14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87" creationId="{8E26CB2B-4F27-4165-B743-12D11F572681}"/>
          </ac:cxnSpMkLst>
        </pc:cxnChg>
        <pc:cxnChg chg="mod">
          <ac:chgData name="Wang QL" userId="520397e4cf4a652e" providerId="LiveId" clId="{CC015130-FEE7-4556-8C33-ECD782CD60D8}" dt="2019-07-17T03:33:06.329" v="188" actId="1037"/>
          <ac:cxnSpMkLst>
            <pc:docMk/>
            <pc:sldMk cId="1249924047" sldId="257"/>
            <ac:cxnSpMk id="291" creationId="{FCCD66A7-5546-425E-A614-7353784176E1}"/>
          </ac:cxnSpMkLst>
        </pc:cxnChg>
      </pc:sldChg>
      <pc:sldChg chg="addSp delSp modSp add del">
        <pc:chgData name="Wang QL" userId="520397e4cf4a652e" providerId="LiveId" clId="{CC015130-FEE7-4556-8C33-ECD782CD60D8}" dt="2019-07-17T03:33:23.546" v="191" actId="2696"/>
        <pc:sldMkLst>
          <pc:docMk/>
          <pc:sldMk cId="2883099191" sldId="258"/>
        </pc:sldMkLst>
        <pc:spChg chg="del">
          <ac:chgData name="Wang QL" userId="520397e4cf4a652e" providerId="LiveId" clId="{CC015130-FEE7-4556-8C33-ECD782CD60D8}" dt="2019-07-17T03:20:11.483" v="140" actId="478"/>
          <ac:spMkLst>
            <pc:docMk/>
            <pc:sldMk cId="2883099191" sldId="258"/>
            <ac:spMk id="3" creationId="{AB8F1EC0-B5E0-4F37-BD46-22EF1CDBD219}"/>
          </ac:spMkLst>
        </pc:spChg>
        <pc:spChg chg="del topLvl">
          <ac:chgData name="Wang QL" userId="520397e4cf4a652e" providerId="LiveId" clId="{CC015130-FEE7-4556-8C33-ECD782CD60D8}" dt="2019-07-17T03:20:08.149" v="139" actId="478"/>
          <ac:spMkLst>
            <pc:docMk/>
            <pc:sldMk cId="2883099191" sldId="258"/>
            <ac:spMk id="6" creationId="{1BB88B76-2094-4F6C-A5B2-6D7F9D8A4C97}"/>
          </ac:spMkLst>
        </pc:spChg>
        <pc:grpChg chg="add del mod">
          <ac:chgData name="Wang QL" userId="520397e4cf4a652e" providerId="LiveId" clId="{CC015130-FEE7-4556-8C33-ECD782CD60D8}" dt="2019-07-17T03:20:08.149" v="139" actId="478"/>
          <ac:grpSpMkLst>
            <pc:docMk/>
            <pc:sldMk cId="2883099191" sldId="258"/>
            <ac:grpSpMk id="4" creationId="{F871E63A-85E5-4DA9-8DFC-6EFDD0BF9476}"/>
          </ac:grpSpMkLst>
        </pc:grpChg>
        <pc:picChg chg="topLvl">
          <ac:chgData name="Wang QL" userId="520397e4cf4a652e" providerId="LiveId" clId="{CC015130-FEE7-4556-8C33-ECD782CD60D8}" dt="2019-07-17T03:20:08.149" v="139" actId="478"/>
          <ac:picMkLst>
            <pc:docMk/>
            <pc:sldMk cId="2883099191" sldId="258"/>
            <ac:picMk id="5" creationId="{CCA7722E-E580-4125-AD7A-911C1D560D25}"/>
          </ac:picMkLst>
        </pc:picChg>
        <pc:picChg chg="add mod">
          <ac:chgData name="Wang QL" userId="520397e4cf4a652e" providerId="LiveId" clId="{CC015130-FEE7-4556-8C33-ECD782CD60D8}" dt="2019-07-17T03:20:03.844" v="137" actId="1076"/>
          <ac:picMkLst>
            <pc:docMk/>
            <pc:sldMk cId="2883099191" sldId="258"/>
            <ac:picMk id="7" creationId="{2067BF92-3C56-4672-B321-42081AB54A21}"/>
          </ac:picMkLst>
        </pc:picChg>
        <pc:picChg chg="add mod">
          <ac:chgData name="Wang QL" userId="520397e4cf4a652e" providerId="LiveId" clId="{CC015130-FEE7-4556-8C33-ECD782CD60D8}" dt="2019-07-17T03:20:00.590" v="136" actId="14100"/>
          <ac:picMkLst>
            <pc:docMk/>
            <pc:sldMk cId="2883099191" sldId="258"/>
            <ac:picMk id="8" creationId="{775D6925-BB85-4B5E-A725-5A4AE0172E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35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0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7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2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53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22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0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4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58D8-DF0A-490D-A3EB-EB304FC649B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9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58D8-DF0A-490D-A3EB-EB304FC649B7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401CF-01A1-425F-BF34-375D99236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4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9.jpeg"/><Relationship Id="rId5" Type="http://schemas.openxmlformats.org/officeDocument/2006/relationships/image" Target="../media/image4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肘形连接符 265">
            <a:extLst>
              <a:ext uri="{FF2B5EF4-FFF2-40B4-BE49-F238E27FC236}">
                <a16:creationId xmlns:a16="http://schemas.microsoft.com/office/drawing/2014/main" id="{FCCD66A7-5546-425E-A614-7353784176E1}"/>
              </a:ext>
            </a:extLst>
          </p:cNvPr>
          <p:cNvCxnSpPr>
            <a:cxnSpLocks/>
            <a:stCxn id="209" idx="0"/>
            <a:endCxn id="250" idx="1"/>
          </p:cNvCxnSpPr>
          <p:nvPr/>
        </p:nvCxnSpPr>
        <p:spPr>
          <a:xfrm rot="5400000" flipH="1" flipV="1">
            <a:off x="5342060" y="4122882"/>
            <a:ext cx="2069794" cy="4383502"/>
          </a:xfrm>
          <a:prstGeom prst="bentConnector2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组合 116"/>
          <p:cNvGrpSpPr/>
          <p:nvPr/>
        </p:nvGrpSpPr>
        <p:grpSpPr>
          <a:xfrm>
            <a:off x="2946488" y="5699009"/>
            <a:ext cx="1711714" cy="913762"/>
            <a:chOff x="1172124" y="5432144"/>
            <a:chExt cx="1819007" cy="971037"/>
          </a:xfrm>
        </p:grpSpPr>
        <p:sp>
          <p:nvSpPr>
            <p:cNvPr id="98" name="矩形 97"/>
            <p:cNvSpPr/>
            <p:nvPr/>
          </p:nvSpPr>
          <p:spPr>
            <a:xfrm>
              <a:off x="1172124" y="5432144"/>
              <a:ext cx="1819007" cy="9710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1241238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1241238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1241238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1532125" y="550576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1532125" y="5801160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>
              <a:off x="1532125" y="6096555"/>
              <a:ext cx="221774" cy="22177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>
              <a:off x="1823012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1823012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1823012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2113899" y="550576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2113899" y="5801160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2113899" y="6096555"/>
              <a:ext cx="221774" cy="221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>
              <a:off x="2404786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2404786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2404786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2693649" y="550576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>
              <a:off x="2693649" y="5801160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>
              <a:off x="2693649" y="6096555"/>
              <a:ext cx="221774" cy="22177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649363" y="5414795"/>
            <a:ext cx="344335" cy="1471619"/>
            <a:chOff x="6223000" y="2259487"/>
            <a:chExt cx="365919" cy="1563864"/>
          </a:xfrm>
        </p:grpSpPr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5656357" y="4201086"/>
            <a:ext cx="344335" cy="581207"/>
            <a:chOff x="6220408" y="211036"/>
            <a:chExt cx="365919" cy="617639"/>
          </a:xfrm>
        </p:grpSpPr>
        <p:sp>
          <p:nvSpPr>
            <p:cNvPr id="130" name="椭圆 129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7186029" y="5746220"/>
            <a:ext cx="344335" cy="1471619"/>
            <a:chOff x="6223000" y="2259487"/>
            <a:chExt cx="365919" cy="1563864"/>
          </a:xfrm>
        </p:grpSpPr>
        <p:sp>
          <p:nvSpPr>
            <p:cNvPr id="141" name="椭圆 140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7183589" y="7323598"/>
            <a:ext cx="344335" cy="1471619"/>
            <a:chOff x="6223000" y="2259487"/>
            <a:chExt cx="365919" cy="1563864"/>
          </a:xfrm>
        </p:grpSpPr>
        <p:sp>
          <p:nvSpPr>
            <p:cNvPr id="151" name="椭圆 150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2" name="圆角矩形 151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60" name="组合 159"/>
          <p:cNvGrpSpPr/>
          <p:nvPr/>
        </p:nvGrpSpPr>
        <p:grpSpPr>
          <a:xfrm>
            <a:off x="7183589" y="5082717"/>
            <a:ext cx="344335" cy="581207"/>
            <a:chOff x="6220408" y="211036"/>
            <a:chExt cx="365919" cy="617639"/>
          </a:xfrm>
        </p:grpSpPr>
        <p:sp>
          <p:nvSpPr>
            <p:cNvPr id="161" name="椭圆 160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2" name="圆角矩形 161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164" name="圆角矩形 163"/>
          <p:cNvSpPr/>
          <p:nvPr/>
        </p:nvSpPr>
        <p:spPr>
          <a:xfrm>
            <a:off x="7098878" y="5006369"/>
            <a:ext cx="510901" cy="387258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190" name="组合 189"/>
          <p:cNvGrpSpPr/>
          <p:nvPr/>
        </p:nvGrpSpPr>
        <p:grpSpPr>
          <a:xfrm>
            <a:off x="7839409" y="6450645"/>
            <a:ext cx="575038" cy="998087"/>
            <a:chOff x="8597454" y="2944502"/>
            <a:chExt cx="611082" cy="1060649"/>
          </a:xfrm>
        </p:grpSpPr>
        <p:cxnSp>
          <p:nvCxnSpPr>
            <p:cNvPr id="169" name="直接箭头连接符 168"/>
            <p:cNvCxnSpPr/>
            <p:nvPr/>
          </p:nvCxnSpPr>
          <p:spPr>
            <a:xfrm flipV="1">
              <a:off x="8598936" y="2944502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 flipV="1">
              <a:off x="8597454" y="3473649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 flipV="1">
              <a:off x="8597454" y="4005150"/>
              <a:ext cx="6096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/>
          <p:cNvGrpSpPr/>
          <p:nvPr/>
        </p:nvGrpSpPr>
        <p:grpSpPr>
          <a:xfrm>
            <a:off x="8571181" y="6273183"/>
            <a:ext cx="344335" cy="1471619"/>
            <a:chOff x="6223000" y="2259487"/>
            <a:chExt cx="365919" cy="1563864"/>
          </a:xfrm>
        </p:grpSpPr>
        <p:sp>
          <p:nvSpPr>
            <p:cNvPr id="177" name="椭圆 176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8" name="圆角矩形 177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79" name="椭圆 178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0" name="椭圆 179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1" name="椭圆 180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186" name="组合 185"/>
          <p:cNvGrpSpPr/>
          <p:nvPr/>
        </p:nvGrpSpPr>
        <p:grpSpPr>
          <a:xfrm>
            <a:off x="9624625" y="6693037"/>
            <a:ext cx="344335" cy="581207"/>
            <a:chOff x="6220408" y="211036"/>
            <a:chExt cx="365919" cy="617639"/>
          </a:xfrm>
        </p:grpSpPr>
        <p:sp>
          <p:nvSpPr>
            <p:cNvPr id="187" name="椭圆 186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8" name="圆角矩形 187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189" name="椭圆 188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79211" y="5669977"/>
            <a:ext cx="1429574" cy="113492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000000001   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男</a:t>
            </a:r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1999/10/29</a:t>
            </a:r>
          </a:p>
          <a:p>
            <a:endParaRPr lang="en-US" altLang="zh-CN" sz="112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咳嗽发热、畏寒、活动后气促伴心悸</a:t>
            </a:r>
            <a:r>
              <a:rPr lang="en-US" altLang="zh-CN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112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余天。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35026" y="6922868"/>
            <a:ext cx="677532" cy="677532"/>
            <a:chOff x="720000" y="1620000"/>
            <a:chExt cx="720000" cy="72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620000"/>
              <a:ext cx="540000" cy="54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000" y="1656000"/>
              <a:ext cx="540000" cy="540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0" y="1692000"/>
              <a:ext cx="540000" cy="540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" y="1728000"/>
              <a:ext cx="540000" cy="5400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" y="1764000"/>
              <a:ext cx="540000" cy="5400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000" y="1800000"/>
              <a:ext cx="540000" cy="540000"/>
            </a:xfrm>
            <a:prstGeom prst="rect">
              <a:avLst/>
            </a:prstGeom>
          </p:spPr>
        </p:pic>
      </p:grpSp>
      <p:sp>
        <p:nvSpPr>
          <p:cNvPr id="191" name="矩形 190"/>
          <p:cNvSpPr/>
          <p:nvPr/>
        </p:nvSpPr>
        <p:spPr>
          <a:xfrm>
            <a:off x="101600" y="5531456"/>
            <a:ext cx="1566454" cy="22318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94" name="圆角右箭头 193"/>
          <p:cNvSpPr/>
          <p:nvPr/>
        </p:nvSpPr>
        <p:spPr>
          <a:xfrm>
            <a:off x="797763" y="4272272"/>
            <a:ext cx="4673990" cy="1174060"/>
          </a:xfrm>
          <a:prstGeom prst="bentArrow">
            <a:avLst>
              <a:gd name="adj1" fmla="val 13286"/>
              <a:gd name="adj2" fmla="val 13902"/>
              <a:gd name="adj3" fmla="val 25617"/>
              <a:gd name="adj4" fmla="val 4375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195" name="圆角右箭头 194"/>
          <p:cNvSpPr/>
          <p:nvPr/>
        </p:nvSpPr>
        <p:spPr>
          <a:xfrm flipV="1">
            <a:off x="805762" y="7874740"/>
            <a:ext cx="1788393" cy="839795"/>
          </a:xfrm>
          <a:prstGeom prst="bentArrow">
            <a:avLst>
              <a:gd name="adj1" fmla="val 20500"/>
              <a:gd name="adj2" fmla="val 21711"/>
              <a:gd name="adj3" fmla="val 29934"/>
              <a:gd name="adj4" fmla="val 43750"/>
            </a:avLst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>
              <a:solidFill>
                <a:schemeClr val="tx1"/>
              </a:solidFill>
            </a:endParaRPr>
          </a:p>
        </p:txBody>
      </p:sp>
      <p:sp>
        <p:nvSpPr>
          <p:cNvPr id="196" name="右箭头 195"/>
          <p:cNvSpPr/>
          <p:nvPr/>
        </p:nvSpPr>
        <p:spPr>
          <a:xfrm>
            <a:off x="1858116" y="5956662"/>
            <a:ext cx="923207" cy="416065"/>
          </a:xfrm>
          <a:prstGeom prst="rightArrow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197" name="文本框 196"/>
          <p:cNvSpPr txBox="1"/>
          <p:nvPr/>
        </p:nvSpPr>
        <p:spPr>
          <a:xfrm>
            <a:off x="3011974" y="3978001"/>
            <a:ext cx="1511402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1726033" y="5597837"/>
            <a:ext cx="135015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Complants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3285261" y="6682048"/>
            <a:ext cx="111628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</p:txBody>
      </p:sp>
      <p:sp>
        <p:nvSpPr>
          <p:cNvPr id="201" name="文本框 200"/>
          <p:cNvSpPr txBox="1"/>
          <p:nvPr/>
        </p:nvSpPr>
        <p:spPr>
          <a:xfrm>
            <a:off x="6584012" y="8884879"/>
            <a:ext cx="1553169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</p:txBody>
      </p:sp>
      <p:cxnSp>
        <p:nvCxnSpPr>
          <p:cNvPr id="203" name="直接箭头连接符 202"/>
          <p:cNvCxnSpPr/>
          <p:nvPr/>
        </p:nvCxnSpPr>
        <p:spPr>
          <a:xfrm flipV="1">
            <a:off x="9005905" y="7114245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 flipV="1">
            <a:off x="9005905" y="6856660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stCxn id="98" idx="3"/>
            <a:endCxn id="121" idx="1"/>
          </p:cNvCxnSpPr>
          <p:nvPr/>
        </p:nvCxnSpPr>
        <p:spPr>
          <a:xfrm flipV="1">
            <a:off x="4658206" y="6150607"/>
            <a:ext cx="991156" cy="5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/>
          <p:cNvSpPr txBox="1"/>
          <p:nvPr/>
        </p:nvSpPr>
        <p:spPr>
          <a:xfrm>
            <a:off x="5425462" y="6932450"/>
            <a:ext cx="80124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228" name="右箭头 227"/>
          <p:cNvSpPr/>
          <p:nvPr/>
        </p:nvSpPr>
        <p:spPr>
          <a:xfrm rot="3069870">
            <a:off x="5891749" y="4860135"/>
            <a:ext cx="1290697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29" name="右箭头 228"/>
          <p:cNvSpPr/>
          <p:nvPr/>
        </p:nvSpPr>
        <p:spPr>
          <a:xfrm rot="19333850">
            <a:off x="6070230" y="8231492"/>
            <a:ext cx="993881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0" name="右箭头 229"/>
          <p:cNvSpPr/>
          <p:nvPr/>
        </p:nvSpPr>
        <p:spPr>
          <a:xfrm>
            <a:off x="6112044" y="6028780"/>
            <a:ext cx="878740" cy="31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1" name="矩形 230"/>
          <p:cNvSpPr/>
          <p:nvPr/>
        </p:nvSpPr>
        <p:spPr>
          <a:xfrm>
            <a:off x="1732976" y="3978001"/>
            <a:ext cx="4851036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2" name="矩形 231"/>
          <p:cNvSpPr/>
          <p:nvPr/>
        </p:nvSpPr>
        <p:spPr>
          <a:xfrm>
            <a:off x="6695487" y="3978001"/>
            <a:ext cx="3875138" cy="63017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sp>
        <p:nvSpPr>
          <p:cNvPr id="234" name="文本框 233"/>
          <p:cNvSpPr txBox="1"/>
          <p:nvPr/>
        </p:nvSpPr>
        <p:spPr>
          <a:xfrm>
            <a:off x="2943686" y="10301081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</a:t>
            </a:r>
          </a:p>
        </p:txBody>
      </p:sp>
      <p:sp>
        <p:nvSpPr>
          <p:cNvPr id="235" name="文本框 234"/>
          <p:cNvSpPr txBox="1"/>
          <p:nvPr/>
        </p:nvSpPr>
        <p:spPr>
          <a:xfrm>
            <a:off x="7357206" y="10306878"/>
            <a:ext cx="210676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236" name="文本框 235"/>
          <p:cNvSpPr txBox="1"/>
          <p:nvPr/>
        </p:nvSpPr>
        <p:spPr>
          <a:xfrm>
            <a:off x="7644849" y="7648464"/>
            <a:ext cx="10283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237" name="文本框 236"/>
          <p:cNvSpPr txBox="1"/>
          <p:nvPr/>
        </p:nvSpPr>
        <p:spPr>
          <a:xfrm>
            <a:off x="8849373" y="7336592"/>
            <a:ext cx="10283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grpSp>
        <p:nvGrpSpPr>
          <p:cNvPr id="248" name="组合 247"/>
          <p:cNvGrpSpPr/>
          <p:nvPr/>
        </p:nvGrpSpPr>
        <p:grpSpPr>
          <a:xfrm>
            <a:off x="8568708" y="4543926"/>
            <a:ext cx="344335" cy="1471619"/>
            <a:chOff x="6223000" y="2259487"/>
            <a:chExt cx="365919" cy="1563864"/>
          </a:xfrm>
        </p:grpSpPr>
        <p:sp>
          <p:nvSpPr>
            <p:cNvPr id="249" name="椭圆 248"/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0" name="圆角矩形 249"/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1" name="椭圆 250"/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2" name="椭圆 251"/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53" name="椭圆 252"/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254" name="组合 253"/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255" name="椭圆 254"/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57" name="椭圆 256"/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grpSp>
        <p:nvGrpSpPr>
          <p:cNvPr id="258" name="组合 257"/>
          <p:cNvGrpSpPr/>
          <p:nvPr/>
        </p:nvGrpSpPr>
        <p:grpSpPr>
          <a:xfrm>
            <a:off x="9622152" y="4963779"/>
            <a:ext cx="344335" cy="581207"/>
            <a:chOff x="6220408" y="211036"/>
            <a:chExt cx="365919" cy="617639"/>
          </a:xfrm>
        </p:grpSpPr>
        <p:sp>
          <p:nvSpPr>
            <p:cNvPr id="259" name="椭圆 258"/>
            <p:cNvSpPr>
              <a:spLocks noChangeAspect="1"/>
            </p:cNvSpPr>
            <p:nvPr/>
          </p:nvSpPr>
          <p:spPr>
            <a:xfrm>
              <a:off x="6289890" y="267475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0" name="圆角矩形 259"/>
            <p:cNvSpPr/>
            <p:nvPr/>
          </p:nvSpPr>
          <p:spPr>
            <a:xfrm>
              <a:off x="6220408" y="211036"/>
              <a:ext cx="365919" cy="6176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1" name="椭圆 260"/>
            <p:cNvSpPr>
              <a:spLocks noChangeAspect="1"/>
            </p:cNvSpPr>
            <p:nvPr/>
          </p:nvSpPr>
          <p:spPr>
            <a:xfrm>
              <a:off x="6289890" y="547758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cxnSp>
        <p:nvCxnSpPr>
          <p:cNvPr id="262" name="直接箭头连接符 261"/>
          <p:cNvCxnSpPr/>
          <p:nvPr/>
        </p:nvCxnSpPr>
        <p:spPr>
          <a:xfrm flipV="1">
            <a:off x="9003432" y="5384987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/>
          <p:nvPr/>
        </p:nvCxnSpPr>
        <p:spPr>
          <a:xfrm flipV="1">
            <a:off x="9003432" y="5127403"/>
            <a:ext cx="4656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263"/>
          <p:cNvSpPr txBox="1"/>
          <p:nvPr/>
        </p:nvSpPr>
        <p:spPr>
          <a:xfrm>
            <a:off x="8846899" y="5607334"/>
            <a:ext cx="10283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275" name="文本框 274"/>
          <p:cNvSpPr txBox="1"/>
          <p:nvPr/>
        </p:nvSpPr>
        <p:spPr>
          <a:xfrm>
            <a:off x="9435247" y="6303144"/>
            <a:ext cx="71326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9435247" y="4631051"/>
            <a:ext cx="71326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/>
              <p:cNvSpPr txBox="1"/>
              <p:nvPr/>
            </p:nvSpPr>
            <p:spPr>
              <a:xfrm>
                <a:off x="6987908" y="9802835"/>
                <a:ext cx="28800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nor/>
                        </m:rPr>
                        <a:rPr lang="el-GR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908" y="9802835"/>
                <a:ext cx="2880019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肘形连接符 279"/>
          <p:cNvCxnSpPr>
            <a:cxnSpLocks/>
            <a:stCxn id="276" idx="3"/>
            <a:endCxn id="278" idx="0"/>
          </p:cNvCxnSpPr>
          <p:nvPr/>
        </p:nvCxnSpPr>
        <p:spPr>
          <a:xfrm flipH="1">
            <a:off x="8427918" y="4800553"/>
            <a:ext cx="1720593" cy="5002282"/>
          </a:xfrm>
          <a:prstGeom prst="bentConnector4">
            <a:avLst>
              <a:gd name="adj1" fmla="val -13286"/>
              <a:gd name="adj2" fmla="val 68387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肘形连接符 281"/>
          <p:cNvCxnSpPr>
            <a:cxnSpLocks/>
            <a:stCxn id="275" idx="3"/>
            <a:endCxn id="278" idx="0"/>
          </p:cNvCxnSpPr>
          <p:nvPr/>
        </p:nvCxnSpPr>
        <p:spPr>
          <a:xfrm flipH="1">
            <a:off x="8427918" y="6472646"/>
            <a:ext cx="1720593" cy="3330189"/>
          </a:xfrm>
          <a:prstGeom prst="bentConnector4">
            <a:avLst>
              <a:gd name="adj1" fmla="val -13286"/>
              <a:gd name="adj2" fmla="val 52545"/>
            </a:avLst>
          </a:prstGeom>
          <a:ln w="22225" cmpd="dbl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29A2CB03-20AD-4166-93C1-816FB7442EAF}"/>
              </a:ext>
            </a:extLst>
          </p:cNvPr>
          <p:cNvGrpSpPr/>
          <p:nvPr/>
        </p:nvGrpSpPr>
        <p:grpSpPr>
          <a:xfrm>
            <a:off x="2783698" y="7187780"/>
            <a:ext cx="677532" cy="2977539"/>
            <a:chOff x="3336962" y="1235413"/>
            <a:chExt cx="720000" cy="3164176"/>
          </a:xfrm>
        </p:grpSpPr>
        <p:pic>
          <p:nvPicPr>
            <p:cNvPr id="193" name="图片 192">
              <a:extLst>
                <a:ext uri="{FF2B5EF4-FFF2-40B4-BE49-F238E27FC236}">
                  <a16:creationId xmlns:a16="http://schemas.microsoft.com/office/drawing/2014/main" id="{05F68C9F-4F5F-457D-B601-21F83E725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1965237"/>
              <a:ext cx="720000" cy="720000"/>
            </a:xfrm>
            <a:prstGeom prst="rect">
              <a:avLst/>
            </a:prstGeom>
          </p:spPr>
        </p:pic>
        <p:pic>
          <p:nvPicPr>
            <p:cNvPr id="202" name="图片 201">
              <a:extLst>
                <a:ext uri="{FF2B5EF4-FFF2-40B4-BE49-F238E27FC236}">
                  <a16:creationId xmlns:a16="http://schemas.microsoft.com/office/drawing/2014/main" id="{13DA8028-46C1-4C3E-9563-9577C641D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2952936"/>
              <a:ext cx="720000" cy="720000"/>
            </a:xfrm>
            <a:prstGeom prst="rect">
              <a:avLst/>
            </a:prstGeom>
          </p:spPr>
        </p:pic>
        <p:pic>
          <p:nvPicPr>
            <p:cNvPr id="204" name="图片 203">
              <a:extLst>
                <a:ext uri="{FF2B5EF4-FFF2-40B4-BE49-F238E27FC236}">
                  <a16:creationId xmlns:a16="http://schemas.microsoft.com/office/drawing/2014/main" id="{A1940982-C08D-4969-BB79-4AAF97CF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3679589"/>
              <a:ext cx="720000" cy="720000"/>
            </a:xfrm>
            <a:prstGeom prst="rect">
              <a:avLst/>
            </a:prstGeom>
          </p:spPr>
        </p:pic>
        <p:pic>
          <p:nvPicPr>
            <p:cNvPr id="205" name="图片 204">
              <a:extLst>
                <a:ext uri="{FF2B5EF4-FFF2-40B4-BE49-F238E27FC236}">
                  <a16:creationId xmlns:a16="http://schemas.microsoft.com/office/drawing/2014/main" id="{48D89B80-21F1-4B3D-9445-197E0EC54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962" y="1235413"/>
              <a:ext cx="720000" cy="720000"/>
            </a:xfrm>
            <a:prstGeom prst="rect">
              <a:avLst/>
            </a:prstGeom>
          </p:spPr>
        </p:pic>
      </p:grp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02F44AF4-E60D-4F24-9BA8-6185F8CEE13D}"/>
              </a:ext>
            </a:extLst>
          </p:cNvPr>
          <p:cNvCxnSpPr>
            <a:cxnSpLocks/>
            <a:stCxn id="205" idx="3"/>
          </p:cNvCxnSpPr>
          <p:nvPr/>
        </p:nvCxnSpPr>
        <p:spPr>
          <a:xfrm>
            <a:off x="3461229" y="7526547"/>
            <a:ext cx="2641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圆角矩形 30">
            <a:extLst>
              <a:ext uri="{FF2B5EF4-FFF2-40B4-BE49-F238E27FC236}">
                <a16:creationId xmlns:a16="http://schemas.microsoft.com/office/drawing/2014/main" id="{8DA3ED37-1D1A-487A-8D5C-CCB7675937E8}"/>
              </a:ext>
            </a:extLst>
          </p:cNvPr>
          <p:cNvSpPr/>
          <p:nvPr/>
        </p:nvSpPr>
        <p:spPr>
          <a:xfrm>
            <a:off x="3725395" y="7349530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3B20DD0-76B0-459B-8855-8ADB5E9FC0A6}"/>
              </a:ext>
            </a:extLst>
          </p:cNvPr>
          <p:cNvCxnSpPr>
            <a:cxnSpLocks/>
          </p:cNvCxnSpPr>
          <p:nvPr/>
        </p:nvCxnSpPr>
        <p:spPr>
          <a:xfrm flipV="1">
            <a:off x="4645021" y="7534491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>
            <a:extLst>
              <a:ext uri="{FF2B5EF4-FFF2-40B4-BE49-F238E27FC236}">
                <a16:creationId xmlns:a16="http://schemas.microsoft.com/office/drawing/2014/main" id="{1F81BE31-2D87-4D5A-9A3B-BA5870A7261A}"/>
              </a:ext>
            </a:extLst>
          </p:cNvPr>
          <p:cNvSpPr/>
          <p:nvPr/>
        </p:nvSpPr>
        <p:spPr>
          <a:xfrm>
            <a:off x="4909184" y="7376043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8ED16848-88F1-4B42-8D4A-F082FC83A19B}"/>
              </a:ext>
            </a:extLst>
          </p:cNvPr>
          <p:cNvCxnSpPr>
            <a:cxnSpLocks/>
          </p:cNvCxnSpPr>
          <p:nvPr/>
        </p:nvCxnSpPr>
        <p:spPr>
          <a:xfrm flipV="1">
            <a:off x="3461233" y="8214187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圆角矩形 53">
            <a:extLst>
              <a:ext uri="{FF2B5EF4-FFF2-40B4-BE49-F238E27FC236}">
                <a16:creationId xmlns:a16="http://schemas.microsoft.com/office/drawing/2014/main" id="{961D87EB-7F45-4532-8E26-F061BBFA4663}"/>
              </a:ext>
            </a:extLst>
          </p:cNvPr>
          <p:cNvSpPr/>
          <p:nvPr/>
        </p:nvSpPr>
        <p:spPr>
          <a:xfrm>
            <a:off x="3725395" y="8037173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4707BD62-55DF-48B8-A0AF-0FC6084B3C08}"/>
              </a:ext>
            </a:extLst>
          </p:cNvPr>
          <p:cNvCxnSpPr>
            <a:cxnSpLocks/>
          </p:cNvCxnSpPr>
          <p:nvPr/>
        </p:nvCxnSpPr>
        <p:spPr>
          <a:xfrm flipV="1">
            <a:off x="4645021" y="8222133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>
            <a:extLst>
              <a:ext uri="{FF2B5EF4-FFF2-40B4-BE49-F238E27FC236}">
                <a16:creationId xmlns:a16="http://schemas.microsoft.com/office/drawing/2014/main" id="{B222F5C4-EF46-4198-9F84-F311880AA7F3}"/>
              </a:ext>
            </a:extLst>
          </p:cNvPr>
          <p:cNvSpPr/>
          <p:nvPr/>
        </p:nvSpPr>
        <p:spPr>
          <a:xfrm>
            <a:off x="4909184" y="8063687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541B19F9-20A4-4FBD-9A95-30A9C88C6190}"/>
              </a:ext>
            </a:extLst>
          </p:cNvPr>
          <p:cNvCxnSpPr>
            <a:cxnSpLocks/>
          </p:cNvCxnSpPr>
          <p:nvPr/>
        </p:nvCxnSpPr>
        <p:spPr>
          <a:xfrm flipV="1">
            <a:off x="3461233" y="9139200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圆角矩形 57">
            <a:extLst>
              <a:ext uri="{FF2B5EF4-FFF2-40B4-BE49-F238E27FC236}">
                <a16:creationId xmlns:a16="http://schemas.microsoft.com/office/drawing/2014/main" id="{40386B3A-5EA7-42DB-8749-C512DC67A672}"/>
              </a:ext>
            </a:extLst>
          </p:cNvPr>
          <p:cNvSpPr/>
          <p:nvPr/>
        </p:nvSpPr>
        <p:spPr>
          <a:xfrm>
            <a:off x="3725395" y="8962184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FB3FAC7A-1682-4E70-8B96-B5D67B2EF4F7}"/>
              </a:ext>
            </a:extLst>
          </p:cNvPr>
          <p:cNvCxnSpPr>
            <a:cxnSpLocks/>
          </p:cNvCxnSpPr>
          <p:nvPr/>
        </p:nvCxnSpPr>
        <p:spPr>
          <a:xfrm flipV="1">
            <a:off x="4645021" y="9147145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CDBD405C-B46C-4570-99E3-709B3CF83680}"/>
              </a:ext>
            </a:extLst>
          </p:cNvPr>
          <p:cNvSpPr/>
          <p:nvPr/>
        </p:nvSpPr>
        <p:spPr>
          <a:xfrm>
            <a:off x="4909184" y="8988700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CC07060-8035-41A3-BD63-B1FBB5FBE9FE}"/>
              </a:ext>
            </a:extLst>
          </p:cNvPr>
          <p:cNvCxnSpPr>
            <a:cxnSpLocks/>
          </p:cNvCxnSpPr>
          <p:nvPr/>
        </p:nvCxnSpPr>
        <p:spPr>
          <a:xfrm flipV="1">
            <a:off x="3461233" y="9824359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圆角矩形 61">
            <a:extLst>
              <a:ext uri="{FF2B5EF4-FFF2-40B4-BE49-F238E27FC236}">
                <a16:creationId xmlns:a16="http://schemas.microsoft.com/office/drawing/2014/main" id="{69C7CD5F-B86F-47CD-9F9D-AA28C3DFAC8E}"/>
              </a:ext>
            </a:extLst>
          </p:cNvPr>
          <p:cNvSpPr/>
          <p:nvPr/>
        </p:nvSpPr>
        <p:spPr>
          <a:xfrm>
            <a:off x="3725395" y="9647344"/>
            <a:ext cx="919622" cy="35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E1DE283A-3CB8-4466-8322-33800BF8CC8A}"/>
              </a:ext>
            </a:extLst>
          </p:cNvPr>
          <p:cNvCxnSpPr>
            <a:cxnSpLocks/>
          </p:cNvCxnSpPr>
          <p:nvPr/>
        </p:nvCxnSpPr>
        <p:spPr>
          <a:xfrm flipV="1">
            <a:off x="4645021" y="9832305"/>
            <a:ext cx="2641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>
            <a:extLst>
              <a:ext uri="{FF2B5EF4-FFF2-40B4-BE49-F238E27FC236}">
                <a16:creationId xmlns:a16="http://schemas.microsoft.com/office/drawing/2014/main" id="{713E0394-936E-4FA1-AAB7-7562371A4BBA}"/>
              </a:ext>
            </a:extLst>
          </p:cNvPr>
          <p:cNvSpPr/>
          <p:nvPr/>
        </p:nvSpPr>
        <p:spPr>
          <a:xfrm>
            <a:off x="4909184" y="9673859"/>
            <a:ext cx="85399" cy="3224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3"/>
          </a:p>
        </p:txBody>
      </p: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D28D67FD-C232-415E-813A-C3606FBF8765}"/>
              </a:ext>
            </a:extLst>
          </p:cNvPr>
          <p:cNvGrpSpPr/>
          <p:nvPr/>
        </p:nvGrpSpPr>
        <p:grpSpPr>
          <a:xfrm>
            <a:off x="3100952" y="8568861"/>
            <a:ext cx="43022" cy="208841"/>
            <a:chOff x="5765006" y="3074194"/>
            <a:chExt cx="45719" cy="221931"/>
          </a:xfrm>
        </p:grpSpPr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AF3B706F-1F0E-4F6C-89B8-D92F81841E60}"/>
                </a:ext>
              </a:extLst>
            </p:cNvPr>
            <p:cNvSpPr/>
            <p:nvPr/>
          </p:nvSpPr>
          <p:spPr>
            <a:xfrm>
              <a:off x="5765006" y="307419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795195D4-7B9D-4034-9DB7-6AEE7AB5A70F}"/>
                </a:ext>
              </a:extLst>
            </p:cNvPr>
            <p:cNvSpPr/>
            <p:nvPr/>
          </p:nvSpPr>
          <p:spPr>
            <a:xfrm>
              <a:off x="5765006" y="31623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B4F6C401-035F-4A60-A3BD-84D35868EFE5}"/>
                </a:ext>
              </a:extLst>
            </p:cNvPr>
            <p:cNvSpPr/>
            <p:nvPr/>
          </p:nvSpPr>
          <p:spPr>
            <a:xfrm>
              <a:off x="5765006" y="3250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3B0B49E2-77D1-4FF8-BC4E-789B902450F0}"/>
              </a:ext>
            </a:extLst>
          </p:cNvPr>
          <p:cNvGrpSpPr/>
          <p:nvPr/>
        </p:nvGrpSpPr>
        <p:grpSpPr>
          <a:xfrm>
            <a:off x="4185205" y="8568860"/>
            <a:ext cx="43022" cy="208841"/>
            <a:chOff x="4476583" y="3080335"/>
            <a:chExt cx="45719" cy="221931"/>
          </a:xfrm>
        </p:grpSpPr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0CF92097-8C72-49F7-989C-F9CA44B38776}"/>
                </a:ext>
              </a:extLst>
            </p:cNvPr>
            <p:cNvSpPr/>
            <p:nvPr/>
          </p:nvSpPr>
          <p:spPr>
            <a:xfrm>
              <a:off x="4476583" y="30803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4B82BA52-09BE-4FB7-917E-792D401234FD}"/>
                </a:ext>
              </a:extLst>
            </p:cNvPr>
            <p:cNvSpPr/>
            <p:nvPr/>
          </p:nvSpPr>
          <p:spPr>
            <a:xfrm>
              <a:off x="4476583" y="31684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193C3A38-6904-4475-9CCC-722AC6D1A01C}"/>
                </a:ext>
              </a:extLst>
            </p:cNvPr>
            <p:cNvSpPr/>
            <p:nvPr/>
          </p:nvSpPr>
          <p:spPr>
            <a:xfrm>
              <a:off x="4476583" y="32565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E6B508F6-50AA-4603-9193-F9C8FC001E0B}"/>
              </a:ext>
            </a:extLst>
          </p:cNvPr>
          <p:cNvGrpSpPr/>
          <p:nvPr/>
        </p:nvGrpSpPr>
        <p:grpSpPr>
          <a:xfrm>
            <a:off x="4932535" y="8569180"/>
            <a:ext cx="43022" cy="208841"/>
            <a:chOff x="5468091" y="3074874"/>
            <a:chExt cx="45719" cy="221931"/>
          </a:xfrm>
        </p:grpSpPr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B902FD4E-975A-4787-91CE-B01E3663655A}"/>
                </a:ext>
              </a:extLst>
            </p:cNvPr>
            <p:cNvSpPr/>
            <p:nvPr/>
          </p:nvSpPr>
          <p:spPr>
            <a:xfrm>
              <a:off x="5468091" y="30748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F7DD4A3F-0B49-4118-B3E5-DF3935E7134C}"/>
                </a:ext>
              </a:extLst>
            </p:cNvPr>
            <p:cNvSpPr/>
            <p:nvPr/>
          </p:nvSpPr>
          <p:spPr>
            <a:xfrm>
              <a:off x="5468091" y="316298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68" name="椭圆 267">
              <a:extLst>
                <a:ext uri="{FF2B5EF4-FFF2-40B4-BE49-F238E27FC236}">
                  <a16:creationId xmlns:a16="http://schemas.microsoft.com/office/drawing/2014/main" id="{E7AAFBD4-49B2-4E25-B3C1-15FCAC9839EC}"/>
                </a:ext>
              </a:extLst>
            </p:cNvPr>
            <p:cNvSpPr/>
            <p:nvPr/>
          </p:nvSpPr>
          <p:spPr>
            <a:xfrm>
              <a:off x="5468091" y="325108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7B265BE-15AA-4BB5-84F7-361DF44BBBC8}"/>
              </a:ext>
            </a:extLst>
          </p:cNvPr>
          <p:cNvGrpSpPr/>
          <p:nvPr/>
        </p:nvGrpSpPr>
        <p:grpSpPr>
          <a:xfrm>
            <a:off x="5640482" y="7937465"/>
            <a:ext cx="344335" cy="1471619"/>
            <a:chOff x="6223000" y="2259487"/>
            <a:chExt cx="365919" cy="1563864"/>
          </a:xfrm>
        </p:grpSpPr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D22FC69D-F290-4E3B-BA56-8E761CF03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315926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1" name="圆角矩形 77">
              <a:extLst>
                <a:ext uri="{FF2B5EF4-FFF2-40B4-BE49-F238E27FC236}">
                  <a16:creationId xmlns:a16="http://schemas.microsoft.com/office/drawing/2014/main" id="{ABBA2760-779F-4B0C-AFAE-E0EC69D8DC02}"/>
                </a:ext>
              </a:extLst>
            </p:cNvPr>
            <p:cNvSpPr/>
            <p:nvPr/>
          </p:nvSpPr>
          <p:spPr>
            <a:xfrm>
              <a:off x="6223000" y="2259487"/>
              <a:ext cx="365919" cy="156386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41496959-D3E0-4CD6-AD1A-21D61EB5A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482" y="259620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1F92CBF1-26E6-449F-B484-F7777F951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265649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36886DF1-C1E2-42FA-947E-D62D56A8B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5861" y="3545932"/>
              <a:ext cx="221774" cy="2217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3"/>
            </a:p>
          </p:txBody>
        </p: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2FF41F86-6DD1-4446-BCEE-4020F5A6CF8A}"/>
                </a:ext>
              </a:extLst>
            </p:cNvPr>
            <p:cNvGrpSpPr/>
            <p:nvPr/>
          </p:nvGrpSpPr>
          <p:grpSpPr>
            <a:xfrm>
              <a:off x="6380509" y="2932139"/>
              <a:ext cx="45719" cy="221931"/>
              <a:chOff x="5468091" y="3074874"/>
              <a:chExt cx="45719" cy="221931"/>
            </a:xfrm>
          </p:grpSpPr>
          <p:sp>
            <p:nvSpPr>
              <p:cNvPr id="279" name="椭圆 278">
                <a:extLst>
                  <a:ext uri="{FF2B5EF4-FFF2-40B4-BE49-F238E27FC236}">
                    <a16:creationId xmlns:a16="http://schemas.microsoft.com/office/drawing/2014/main" id="{05E00278-5982-4425-99A5-923901D06EDC}"/>
                  </a:ext>
                </a:extLst>
              </p:cNvPr>
              <p:cNvSpPr/>
              <p:nvPr/>
            </p:nvSpPr>
            <p:spPr>
              <a:xfrm>
                <a:off x="5468091" y="30748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6E6F228A-ED05-45AB-8B5E-E91AA1D6D4FF}"/>
                  </a:ext>
                </a:extLst>
              </p:cNvPr>
              <p:cNvSpPr/>
              <p:nvPr/>
            </p:nvSpPr>
            <p:spPr>
              <a:xfrm>
                <a:off x="5468091" y="31629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0B1644B3-58B6-4CFE-8A3C-527AE6E707AE}"/>
                  </a:ext>
                </a:extLst>
              </p:cNvPr>
              <p:cNvSpPr/>
              <p:nvPr/>
            </p:nvSpPr>
            <p:spPr>
              <a:xfrm>
                <a:off x="5468091" y="32510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6046" tIns="43023" rIns="86046" bIns="430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3"/>
              </a:p>
            </p:txBody>
          </p:sp>
        </p:grpSp>
      </p:grp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974ADA04-CE37-4314-874B-2F3063017B90}"/>
              </a:ext>
            </a:extLst>
          </p:cNvPr>
          <p:cNvCxnSpPr>
            <a:cxnSpLocks/>
            <a:endCxn id="271" idx="1"/>
          </p:cNvCxnSpPr>
          <p:nvPr/>
        </p:nvCxnSpPr>
        <p:spPr>
          <a:xfrm>
            <a:off x="5027803" y="7539521"/>
            <a:ext cx="612679" cy="11337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297E1046-F5B8-4991-A1AA-9AC685E37122}"/>
              </a:ext>
            </a:extLst>
          </p:cNvPr>
          <p:cNvCxnSpPr>
            <a:cxnSpLocks/>
            <a:endCxn id="271" idx="1"/>
          </p:cNvCxnSpPr>
          <p:nvPr/>
        </p:nvCxnSpPr>
        <p:spPr>
          <a:xfrm>
            <a:off x="5028986" y="8226136"/>
            <a:ext cx="611492" cy="4471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596BDF61-D554-4E16-B059-792532EBEC14}"/>
              </a:ext>
            </a:extLst>
          </p:cNvPr>
          <p:cNvCxnSpPr>
            <a:endCxn id="271" idx="1"/>
          </p:cNvCxnSpPr>
          <p:nvPr/>
        </p:nvCxnSpPr>
        <p:spPr>
          <a:xfrm flipV="1">
            <a:off x="5028493" y="8673277"/>
            <a:ext cx="611986" cy="474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8E26CB2B-4F27-4165-B743-12D11F572681}"/>
              </a:ext>
            </a:extLst>
          </p:cNvPr>
          <p:cNvCxnSpPr>
            <a:endCxn id="271" idx="1"/>
          </p:cNvCxnSpPr>
          <p:nvPr/>
        </p:nvCxnSpPr>
        <p:spPr>
          <a:xfrm flipV="1">
            <a:off x="5028493" y="8673277"/>
            <a:ext cx="611986" cy="11591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文本框 287">
            <a:extLst>
              <a:ext uri="{FF2B5EF4-FFF2-40B4-BE49-F238E27FC236}">
                <a16:creationId xmlns:a16="http://schemas.microsoft.com/office/drawing/2014/main" id="{A8C84725-0346-4280-ACE9-355CE02A2136}"/>
              </a:ext>
            </a:extLst>
          </p:cNvPr>
          <p:cNvSpPr txBox="1"/>
          <p:nvPr/>
        </p:nvSpPr>
        <p:spPr>
          <a:xfrm>
            <a:off x="5422851" y="9481279"/>
            <a:ext cx="77784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6A6D2D11-82CF-4FC6-B59D-BAC0C6272CB7}"/>
              </a:ext>
            </a:extLst>
          </p:cNvPr>
          <p:cNvSpPr txBox="1"/>
          <p:nvPr/>
        </p:nvSpPr>
        <p:spPr>
          <a:xfrm>
            <a:off x="1828831" y="7767309"/>
            <a:ext cx="797767" cy="58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A89B7F1-7813-4EB4-A674-D51758E7F7C6}"/>
              </a:ext>
            </a:extLst>
          </p:cNvPr>
          <p:cNvSpPr/>
          <p:nvPr/>
        </p:nvSpPr>
        <p:spPr>
          <a:xfrm>
            <a:off x="179211" y="5606399"/>
            <a:ext cx="1429574" cy="513802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DF9ABA5F-6525-476D-A9D9-F5BB268EFC5D}"/>
              </a:ext>
            </a:extLst>
          </p:cNvPr>
          <p:cNvSpPr/>
          <p:nvPr/>
        </p:nvSpPr>
        <p:spPr>
          <a:xfrm>
            <a:off x="182141" y="6198408"/>
            <a:ext cx="1429574" cy="606496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52ADAEFD-6455-4C71-9FBD-D0C6918EF3AD}"/>
              </a:ext>
            </a:extLst>
          </p:cNvPr>
          <p:cNvSpPr/>
          <p:nvPr/>
        </p:nvSpPr>
        <p:spPr>
          <a:xfrm>
            <a:off x="173951" y="6885474"/>
            <a:ext cx="1429574" cy="77582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A4F78DCE-C514-4094-81E6-5282F402B39B}"/>
              </a:ext>
            </a:extLst>
          </p:cNvPr>
          <p:cNvSpPr txBox="1"/>
          <p:nvPr/>
        </p:nvSpPr>
        <p:spPr>
          <a:xfrm>
            <a:off x="693446" y="-6827"/>
            <a:ext cx="1350156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00B64045-F038-4A80-949F-0E94C02B9589}"/>
              </a:ext>
            </a:extLst>
          </p:cNvPr>
          <p:cNvSpPr txBox="1"/>
          <p:nvPr/>
        </p:nvSpPr>
        <p:spPr>
          <a:xfrm>
            <a:off x="693447" y="913682"/>
            <a:ext cx="1210862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Complants</a:t>
            </a: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B9A8681E-DD7B-412E-886C-44EB29BAC060}"/>
              </a:ext>
            </a:extLst>
          </p:cNvPr>
          <p:cNvSpPr txBox="1"/>
          <p:nvPr/>
        </p:nvSpPr>
        <p:spPr>
          <a:xfrm>
            <a:off x="697641" y="1896911"/>
            <a:ext cx="1896514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CT(Lung Window)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82FF9109-21E4-4BAB-9F30-654B4444D5EB}"/>
              </a:ext>
            </a:extLst>
          </p:cNvPr>
          <p:cNvSpPr txBox="1"/>
          <p:nvPr/>
        </p:nvSpPr>
        <p:spPr>
          <a:xfrm>
            <a:off x="693446" y="3001184"/>
            <a:ext cx="249433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CT(Mediastinal  Window)</a:t>
            </a:r>
            <a:endParaRPr lang="zh-CN" altLang="en-US" sz="160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65C2E71B-2FC0-4544-B2F4-FF69BFD3CEAB}"/>
              </a:ext>
            </a:extLst>
          </p:cNvPr>
          <p:cNvCxnSpPr>
            <a:cxnSpLocks/>
            <a:stCxn id="198" idx="3"/>
            <a:endCxn id="2" idx="0"/>
          </p:cNvCxnSpPr>
          <p:nvPr/>
        </p:nvCxnSpPr>
        <p:spPr>
          <a:xfrm>
            <a:off x="2043602" y="162675"/>
            <a:ext cx="3342143" cy="628259"/>
          </a:xfrm>
          <a:prstGeom prst="bentConnector2">
            <a:avLst/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729B39C-5C3D-4251-9E6C-BF932EFA220B}"/>
              </a:ext>
            </a:extLst>
          </p:cNvPr>
          <p:cNvCxnSpPr>
            <a:cxnSpLocks/>
            <a:stCxn id="210" idx="3"/>
            <a:endCxn id="2" idx="3"/>
          </p:cNvCxnSpPr>
          <p:nvPr/>
        </p:nvCxnSpPr>
        <p:spPr>
          <a:xfrm>
            <a:off x="2594155" y="2066413"/>
            <a:ext cx="2238252" cy="10952"/>
          </a:xfrm>
          <a:prstGeom prst="bentConnector4">
            <a:avLst>
              <a:gd name="adj1" fmla="val 44880"/>
              <a:gd name="adj2" fmla="val -9861"/>
            </a:avLst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B052154-FB20-437B-A1FB-FCBEC2E85898}"/>
              </a:ext>
            </a:extLst>
          </p:cNvPr>
          <p:cNvCxnSpPr>
            <a:cxnSpLocks/>
            <a:stCxn id="211" idx="3"/>
            <a:endCxn id="2" idx="4"/>
          </p:cNvCxnSpPr>
          <p:nvPr/>
        </p:nvCxnSpPr>
        <p:spPr>
          <a:xfrm flipV="1">
            <a:off x="3187776" y="2298082"/>
            <a:ext cx="2197969" cy="872604"/>
          </a:xfrm>
          <a:prstGeom prst="bentConnector2">
            <a:avLst/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F78C55A3-6AB2-44AA-994C-8F2B5019615F}"/>
              </a:ext>
            </a:extLst>
          </p:cNvPr>
          <p:cNvSpPr txBox="1"/>
          <p:nvPr/>
        </p:nvSpPr>
        <p:spPr>
          <a:xfrm>
            <a:off x="1748442" y="338241"/>
            <a:ext cx="1978567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 Information</a:t>
            </a:r>
            <a:endParaRPr lang="zh-CN" altLang="en-US" sz="1603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0087F89E-81B9-445A-A327-7234A606DB52}"/>
              </a:ext>
            </a:extLst>
          </p:cNvPr>
          <p:cNvSpPr txBox="1"/>
          <p:nvPr/>
        </p:nvSpPr>
        <p:spPr>
          <a:xfrm>
            <a:off x="1593314" y="1250140"/>
            <a:ext cx="2291691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Location, Symptoms…</a:t>
            </a:r>
            <a:endParaRPr lang="zh-CN" altLang="en-US" sz="1603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4BC06DCB-4760-466A-A65D-6070A3044B5E}"/>
              </a:ext>
            </a:extLst>
          </p:cNvPr>
          <p:cNvSpPr txBox="1"/>
          <p:nvPr/>
        </p:nvSpPr>
        <p:spPr>
          <a:xfrm>
            <a:off x="1253734" y="2240722"/>
            <a:ext cx="3100545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General Visual Features</a:t>
            </a:r>
            <a:endParaRPr lang="zh-CN" altLang="en-US" sz="1603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35124FA2-0709-4B1B-88A3-4F1CFD87089C}"/>
              </a:ext>
            </a:extLst>
          </p:cNvPr>
          <p:cNvSpPr txBox="1"/>
          <p:nvPr/>
        </p:nvSpPr>
        <p:spPr>
          <a:xfrm>
            <a:off x="1377336" y="3334198"/>
            <a:ext cx="2663627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3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Supplement Visual Features</a:t>
            </a:r>
            <a:endParaRPr lang="zh-CN" altLang="en-US" sz="1603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511139F4-835B-40CA-BC01-FFE2A7DCFA67}"/>
              </a:ext>
            </a:extLst>
          </p:cNvPr>
          <p:cNvSpPr/>
          <p:nvPr/>
        </p:nvSpPr>
        <p:spPr>
          <a:xfrm>
            <a:off x="8780668" y="32770"/>
            <a:ext cx="1565075" cy="1167944"/>
          </a:xfrm>
          <a:prstGeom prst="roundRect">
            <a:avLst/>
          </a:prstGeom>
          <a:noFill/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Treatment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矩形: 圆角 296">
            <a:extLst>
              <a:ext uri="{FF2B5EF4-FFF2-40B4-BE49-F238E27FC236}">
                <a16:creationId xmlns:a16="http://schemas.microsoft.com/office/drawing/2014/main" id="{294FBD64-3B81-436B-9880-251AB4542403}"/>
              </a:ext>
            </a:extLst>
          </p:cNvPr>
          <p:cNvSpPr/>
          <p:nvPr/>
        </p:nvSpPr>
        <p:spPr>
          <a:xfrm>
            <a:off x="6886308" y="32770"/>
            <a:ext cx="1565075" cy="1167944"/>
          </a:xfrm>
          <a:prstGeom prst="roundRect">
            <a:avLst/>
          </a:prstGeom>
          <a:noFill/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Pneumonia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矩形: 圆角 297">
            <a:extLst>
              <a:ext uri="{FF2B5EF4-FFF2-40B4-BE49-F238E27FC236}">
                <a16:creationId xmlns:a16="http://schemas.microsoft.com/office/drawing/2014/main" id="{BDE71D21-CC6D-45BB-9043-5DFC643300C0}"/>
              </a:ext>
            </a:extLst>
          </p:cNvPr>
          <p:cNvSpPr/>
          <p:nvPr/>
        </p:nvSpPr>
        <p:spPr>
          <a:xfrm>
            <a:off x="6886308" y="1959482"/>
            <a:ext cx="1565075" cy="1167944"/>
          </a:xfrm>
          <a:prstGeom prst="roundRect">
            <a:avLst/>
          </a:prstGeom>
          <a:noFill/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738E670-4F97-46B8-9F42-6285829D73F1}"/>
              </a:ext>
            </a:extLst>
          </p:cNvPr>
          <p:cNvSpPr/>
          <p:nvPr/>
        </p:nvSpPr>
        <p:spPr>
          <a:xfrm>
            <a:off x="4603207" y="790934"/>
            <a:ext cx="1565076" cy="1507148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图片 211">
            <a:extLst>
              <a:ext uri="{FF2B5EF4-FFF2-40B4-BE49-F238E27FC236}">
                <a16:creationId xmlns:a16="http://schemas.microsoft.com/office/drawing/2014/main" id="{249CAF26-2391-4D90-8E5F-BEC7F476867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67" y="9574364"/>
            <a:ext cx="421909" cy="421910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A2178A32-209A-4F21-8141-4003C6506EA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67" y="9112992"/>
            <a:ext cx="421393" cy="422441"/>
          </a:xfrm>
          <a:prstGeom prst="rect">
            <a:avLst/>
          </a:prstGeom>
        </p:spPr>
      </p:pic>
      <p:pic>
        <p:nvPicPr>
          <p:cNvPr id="299" name="图片 298">
            <a:extLst>
              <a:ext uri="{FF2B5EF4-FFF2-40B4-BE49-F238E27FC236}">
                <a16:creationId xmlns:a16="http://schemas.microsoft.com/office/drawing/2014/main" id="{0D32DBC1-5ECE-439E-A7FD-46DC4F4EE0A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67" y="8664526"/>
            <a:ext cx="421394" cy="421394"/>
          </a:xfrm>
          <a:prstGeom prst="rect">
            <a:avLst/>
          </a:prstGeom>
        </p:spPr>
      </p:pic>
      <p:sp>
        <p:nvSpPr>
          <p:cNvPr id="301" name="文本框 300">
            <a:extLst>
              <a:ext uri="{FF2B5EF4-FFF2-40B4-BE49-F238E27FC236}">
                <a16:creationId xmlns:a16="http://schemas.microsoft.com/office/drawing/2014/main" id="{BED9C512-F23E-4037-A898-63D23CD6AE41}"/>
              </a:ext>
            </a:extLst>
          </p:cNvPr>
          <p:cNvSpPr txBox="1"/>
          <p:nvPr/>
        </p:nvSpPr>
        <p:spPr>
          <a:xfrm>
            <a:off x="1270912" y="8706981"/>
            <a:ext cx="5307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BCB22BA7-5281-4056-B21A-7133ED9836B3}"/>
              </a:ext>
            </a:extLst>
          </p:cNvPr>
          <p:cNvSpPr txBox="1"/>
          <p:nvPr/>
        </p:nvSpPr>
        <p:spPr>
          <a:xfrm>
            <a:off x="1265704" y="9154710"/>
            <a:ext cx="5307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2ADEDA5C-9B88-4559-8B9B-D8F5434B5B6C}"/>
              </a:ext>
            </a:extLst>
          </p:cNvPr>
          <p:cNvSpPr txBox="1"/>
          <p:nvPr/>
        </p:nvSpPr>
        <p:spPr>
          <a:xfrm>
            <a:off x="1265704" y="9615817"/>
            <a:ext cx="530780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</a:p>
        </p:txBody>
      </p:sp>
      <p:cxnSp>
        <p:nvCxnSpPr>
          <p:cNvPr id="304" name="连接符: 肘形 15">
            <a:extLst>
              <a:ext uri="{FF2B5EF4-FFF2-40B4-BE49-F238E27FC236}">
                <a16:creationId xmlns:a16="http://schemas.microsoft.com/office/drawing/2014/main" id="{81324019-04B7-5B4B-846C-B163B32C5035}"/>
              </a:ext>
            </a:extLst>
          </p:cNvPr>
          <p:cNvCxnSpPr>
            <a:cxnSpLocks/>
          </p:cNvCxnSpPr>
          <p:nvPr/>
        </p:nvCxnSpPr>
        <p:spPr>
          <a:xfrm flipV="1">
            <a:off x="1994763" y="1092603"/>
            <a:ext cx="2782340" cy="617"/>
          </a:xfrm>
          <a:prstGeom prst="bentConnector3">
            <a:avLst>
              <a:gd name="adj1" fmla="val 50000"/>
            </a:avLst>
          </a:prstGeom>
          <a:ln w="34925">
            <a:solidFill>
              <a:schemeClr val="bg1">
                <a:lumMod val="6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BAF840DB-76B5-E645-8E39-75BEF33AD6CF}"/>
              </a:ext>
            </a:extLst>
          </p:cNvPr>
          <p:cNvCxnSpPr>
            <a:cxnSpLocks/>
            <a:stCxn id="2" idx="7"/>
            <a:endCxn id="297" idx="1"/>
          </p:cNvCxnSpPr>
          <p:nvPr/>
        </p:nvCxnSpPr>
        <p:spPr>
          <a:xfrm flipV="1">
            <a:off x="5939083" y="616742"/>
            <a:ext cx="947225" cy="39490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54D4E756-FFD2-F34C-B584-F3A2F52E65D1}"/>
              </a:ext>
            </a:extLst>
          </p:cNvPr>
          <p:cNvCxnSpPr>
            <a:stCxn id="2" idx="5"/>
            <a:endCxn id="298" idx="1"/>
          </p:cNvCxnSpPr>
          <p:nvPr/>
        </p:nvCxnSpPr>
        <p:spPr>
          <a:xfrm>
            <a:off x="5939083" y="2077365"/>
            <a:ext cx="947225" cy="46608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D51F617-7195-2B47-90A0-5519598829A5}"/>
              </a:ext>
            </a:extLst>
          </p:cNvPr>
          <p:cNvCxnSpPr>
            <a:stCxn id="297" idx="3"/>
            <a:endCxn id="296" idx="1"/>
          </p:cNvCxnSpPr>
          <p:nvPr/>
        </p:nvCxnSpPr>
        <p:spPr>
          <a:xfrm>
            <a:off x="8451383" y="616742"/>
            <a:ext cx="329285" cy="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2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</TotalTime>
  <Words>85</Words>
  <Application>Microsoft Macintosh PowerPoint</Application>
  <PresentationFormat>自定义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7</cp:revision>
  <dcterms:created xsi:type="dcterms:W3CDTF">2019-06-18T07:27:51Z</dcterms:created>
  <dcterms:modified xsi:type="dcterms:W3CDTF">2019-07-18T12:59:23Z</dcterms:modified>
</cp:coreProperties>
</file>