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3599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28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RCNN(ResNet)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Sheet1!$A$2:$A$74</c:f>
              <c:numCache>
                <c:formatCode>General</c:formatCode>
                <c:ptCount val="73"/>
                <c:pt idx="0">
                  <c:v>602</c:v>
                </c:pt>
                <c:pt idx="14">
                  <c:v>9030</c:v>
                </c:pt>
                <c:pt idx="29">
                  <c:v>18060</c:v>
                </c:pt>
                <c:pt idx="44">
                  <c:v>27090</c:v>
                </c:pt>
                <c:pt idx="59">
                  <c:v>36120</c:v>
                </c:pt>
              </c:numCache>
            </c:numRef>
          </c:cat>
          <c:val>
            <c:numRef>
              <c:f>Sheet1!$B$2:$B$74</c:f>
              <c:numCache>
                <c:formatCode>General</c:formatCode>
                <c:ptCount val="73"/>
                <c:pt idx="0">
                  <c:v>0.56000000000000005</c:v>
                </c:pt>
                <c:pt idx="1">
                  <c:v>0.55000000000000004</c:v>
                </c:pt>
                <c:pt idx="2">
                  <c:v>0.55000000000000004</c:v>
                </c:pt>
                <c:pt idx="3">
                  <c:v>0.54</c:v>
                </c:pt>
                <c:pt idx="4">
                  <c:v>0.56000000000000005</c:v>
                </c:pt>
                <c:pt idx="5">
                  <c:v>0.56499999999999995</c:v>
                </c:pt>
                <c:pt idx="6">
                  <c:v>0.61</c:v>
                </c:pt>
                <c:pt idx="7">
                  <c:v>0.71</c:v>
                </c:pt>
                <c:pt idx="8">
                  <c:v>0.79</c:v>
                </c:pt>
                <c:pt idx="9">
                  <c:v>0.81</c:v>
                </c:pt>
                <c:pt idx="10">
                  <c:v>0.84499999999999997</c:v>
                </c:pt>
                <c:pt idx="11">
                  <c:v>0.83</c:v>
                </c:pt>
                <c:pt idx="12">
                  <c:v>0.83499999999999996</c:v>
                </c:pt>
                <c:pt idx="13">
                  <c:v>0.84</c:v>
                </c:pt>
                <c:pt idx="14">
                  <c:v>0.86</c:v>
                </c:pt>
                <c:pt idx="15">
                  <c:v>0.88</c:v>
                </c:pt>
                <c:pt idx="16">
                  <c:v>0.88500000000000001</c:v>
                </c:pt>
                <c:pt idx="17">
                  <c:v>0.88500000000000001</c:v>
                </c:pt>
                <c:pt idx="18">
                  <c:v>0.88</c:v>
                </c:pt>
                <c:pt idx="19">
                  <c:v>0.90500000000000003</c:v>
                </c:pt>
                <c:pt idx="20">
                  <c:v>0.89500000000000002</c:v>
                </c:pt>
                <c:pt idx="21">
                  <c:v>0.89500000000000002</c:v>
                </c:pt>
                <c:pt idx="22">
                  <c:v>0.90500000000000003</c:v>
                </c:pt>
                <c:pt idx="23">
                  <c:v>0.90500000000000003</c:v>
                </c:pt>
                <c:pt idx="24">
                  <c:v>0.9</c:v>
                </c:pt>
                <c:pt idx="25">
                  <c:v>0.9</c:v>
                </c:pt>
                <c:pt idx="26">
                  <c:v>0.90500000000000003</c:v>
                </c:pt>
                <c:pt idx="27">
                  <c:v>0.90500000000000003</c:v>
                </c:pt>
                <c:pt idx="28">
                  <c:v>0.90500000000000003</c:v>
                </c:pt>
                <c:pt idx="29">
                  <c:v>0.91500000000000004</c:v>
                </c:pt>
                <c:pt idx="30">
                  <c:v>0.90500000000000003</c:v>
                </c:pt>
                <c:pt idx="31">
                  <c:v>0.91</c:v>
                </c:pt>
                <c:pt idx="32">
                  <c:v>0.91500000000000004</c:v>
                </c:pt>
                <c:pt idx="33">
                  <c:v>0.91500000000000004</c:v>
                </c:pt>
                <c:pt idx="34">
                  <c:v>0.91</c:v>
                </c:pt>
                <c:pt idx="35">
                  <c:v>0.91500000000000004</c:v>
                </c:pt>
                <c:pt idx="36">
                  <c:v>0.91500000000000004</c:v>
                </c:pt>
                <c:pt idx="37">
                  <c:v>0.91500000000000004</c:v>
                </c:pt>
                <c:pt idx="38">
                  <c:v>0.91500000000000004</c:v>
                </c:pt>
                <c:pt idx="39">
                  <c:v>0.91</c:v>
                </c:pt>
                <c:pt idx="40">
                  <c:v>0.91</c:v>
                </c:pt>
                <c:pt idx="41">
                  <c:v>0.91</c:v>
                </c:pt>
                <c:pt idx="42">
                  <c:v>0.91500000000000004</c:v>
                </c:pt>
                <c:pt idx="43">
                  <c:v>0.91500000000000004</c:v>
                </c:pt>
                <c:pt idx="44">
                  <c:v>0.92</c:v>
                </c:pt>
                <c:pt idx="45">
                  <c:v>0.92</c:v>
                </c:pt>
                <c:pt idx="46">
                  <c:v>0.92</c:v>
                </c:pt>
                <c:pt idx="47">
                  <c:v>0.91500000000000004</c:v>
                </c:pt>
                <c:pt idx="48">
                  <c:v>0.92500000000000004</c:v>
                </c:pt>
                <c:pt idx="49">
                  <c:v>0.92500000000000004</c:v>
                </c:pt>
                <c:pt idx="50">
                  <c:v>0.92500000000000004</c:v>
                </c:pt>
                <c:pt idx="51">
                  <c:v>0.92</c:v>
                </c:pt>
                <c:pt idx="52">
                  <c:v>0.90500000000000003</c:v>
                </c:pt>
                <c:pt idx="53">
                  <c:v>0.92500000000000004</c:v>
                </c:pt>
                <c:pt idx="54">
                  <c:v>0.91</c:v>
                </c:pt>
                <c:pt idx="55">
                  <c:v>0.93</c:v>
                </c:pt>
                <c:pt idx="56">
                  <c:v>0.92500000000000004</c:v>
                </c:pt>
                <c:pt idx="57">
                  <c:v>0.91500000000000004</c:v>
                </c:pt>
                <c:pt idx="58">
                  <c:v>0.93</c:v>
                </c:pt>
                <c:pt idx="59">
                  <c:v>0.92</c:v>
                </c:pt>
                <c:pt idx="60">
                  <c:v>0.92500000000000004</c:v>
                </c:pt>
                <c:pt idx="61">
                  <c:v>0.93</c:v>
                </c:pt>
                <c:pt idx="62">
                  <c:v>0.91500000000000004</c:v>
                </c:pt>
                <c:pt idx="63">
                  <c:v>0.92500000000000004</c:v>
                </c:pt>
                <c:pt idx="64">
                  <c:v>0.91500000000000004</c:v>
                </c:pt>
                <c:pt idx="65">
                  <c:v>0.92</c:v>
                </c:pt>
                <c:pt idx="66">
                  <c:v>0.93</c:v>
                </c:pt>
                <c:pt idx="67">
                  <c:v>0.93</c:v>
                </c:pt>
                <c:pt idx="68">
                  <c:v>0.92500000000000004</c:v>
                </c:pt>
                <c:pt idx="69">
                  <c:v>0.92500000000000004</c:v>
                </c:pt>
                <c:pt idx="70">
                  <c:v>0.92500000000000004</c:v>
                </c:pt>
                <c:pt idx="71">
                  <c:v>0.92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407-413D-BACF-32CE53E3658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MPDNet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Sheet1!$A$2:$A$74</c:f>
              <c:numCache>
                <c:formatCode>General</c:formatCode>
                <c:ptCount val="73"/>
                <c:pt idx="0">
                  <c:v>602</c:v>
                </c:pt>
                <c:pt idx="14">
                  <c:v>9030</c:v>
                </c:pt>
                <c:pt idx="29">
                  <c:v>18060</c:v>
                </c:pt>
                <c:pt idx="44">
                  <c:v>27090</c:v>
                </c:pt>
                <c:pt idx="59">
                  <c:v>36120</c:v>
                </c:pt>
              </c:numCache>
            </c:numRef>
          </c:cat>
          <c:val>
            <c:numRef>
              <c:f>Sheet1!$C$2:$C$74</c:f>
              <c:numCache>
                <c:formatCode>General</c:formatCode>
                <c:ptCount val="73"/>
                <c:pt idx="0">
                  <c:v>0.66500000000000004</c:v>
                </c:pt>
                <c:pt idx="1">
                  <c:v>0.71499999999999997</c:v>
                </c:pt>
                <c:pt idx="2">
                  <c:v>0.67</c:v>
                </c:pt>
                <c:pt idx="3">
                  <c:v>0.73</c:v>
                </c:pt>
                <c:pt idx="4">
                  <c:v>0.75</c:v>
                </c:pt>
                <c:pt idx="5">
                  <c:v>0.71</c:v>
                </c:pt>
                <c:pt idx="6">
                  <c:v>0.72</c:v>
                </c:pt>
                <c:pt idx="7">
                  <c:v>0.755</c:v>
                </c:pt>
                <c:pt idx="8">
                  <c:v>0.77</c:v>
                </c:pt>
                <c:pt idx="9">
                  <c:v>0.76</c:v>
                </c:pt>
                <c:pt idx="10">
                  <c:v>0.75</c:v>
                </c:pt>
                <c:pt idx="11">
                  <c:v>0.77500000000000002</c:v>
                </c:pt>
                <c:pt idx="12">
                  <c:v>0.8</c:v>
                </c:pt>
                <c:pt idx="13">
                  <c:v>0.755</c:v>
                </c:pt>
                <c:pt idx="14">
                  <c:v>0.79</c:v>
                </c:pt>
                <c:pt idx="15">
                  <c:v>0.76</c:v>
                </c:pt>
                <c:pt idx="16">
                  <c:v>0.77</c:v>
                </c:pt>
                <c:pt idx="17">
                  <c:v>0.80500000000000005</c:v>
                </c:pt>
                <c:pt idx="18">
                  <c:v>0.76500000000000001</c:v>
                </c:pt>
                <c:pt idx="19">
                  <c:v>0.78</c:v>
                </c:pt>
                <c:pt idx="20">
                  <c:v>0.79</c:v>
                </c:pt>
                <c:pt idx="21">
                  <c:v>0.79500000000000004</c:v>
                </c:pt>
                <c:pt idx="22">
                  <c:v>0.86</c:v>
                </c:pt>
                <c:pt idx="23">
                  <c:v>0.81499999999999995</c:v>
                </c:pt>
                <c:pt idx="24">
                  <c:v>0.79500000000000004</c:v>
                </c:pt>
                <c:pt idx="25">
                  <c:v>0.83</c:v>
                </c:pt>
                <c:pt idx="26">
                  <c:v>0.82499999999999996</c:v>
                </c:pt>
                <c:pt idx="27">
                  <c:v>0.84499999999999997</c:v>
                </c:pt>
                <c:pt idx="28">
                  <c:v>0.84499999999999997</c:v>
                </c:pt>
                <c:pt idx="29">
                  <c:v>0.86499999999999999</c:v>
                </c:pt>
                <c:pt idx="30">
                  <c:v>0.86499999999999999</c:v>
                </c:pt>
                <c:pt idx="31">
                  <c:v>0.86</c:v>
                </c:pt>
                <c:pt idx="32">
                  <c:v>0.875</c:v>
                </c:pt>
                <c:pt idx="33">
                  <c:v>0.89</c:v>
                </c:pt>
                <c:pt idx="34">
                  <c:v>0.875</c:v>
                </c:pt>
                <c:pt idx="35">
                  <c:v>0.88500000000000001</c:v>
                </c:pt>
                <c:pt idx="36">
                  <c:v>0.88</c:v>
                </c:pt>
                <c:pt idx="37">
                  <c:v>0.89</c:v>
                </c:pt>
                <c:pt idx="38">
                  <c:v>0.88</c:v>
                </c:pt>
                <c:pt idx="39">
                  <c:v>0.89500000000000002</c:v>
                </c:pt>
                <c:pt idx="40">
                  <c:v>0.88</c:v>
                </c:pt>
                <c:pt idx="41">
                  <c:v>0.9</c:v>
                </c:pt>
                <c:pt idx="42">
                  <c:v>0.91</c:v>
                </c:pt>
                <c:pt idx="43">
                  <c:v>0.90500000000000003</c:v>
                </c:pt>
                <c:pt idx="44">
                  <c:v>0.91500000000000004</c:v>
                </c:pt>
                <c:pt idx="45">
                  <c:v>0.91500000000000004</c:v>
                </c:pt>
                <c:pt idx="46">
                  <c:v>0.92500000000000004</c:v>
                </c:pt>
                <c:pt idx="47">
                  <c:v>0.92</c:v>
                </c:pt>
                <c:pt idx="48">
                  <c:v>0.92</c:v>
                </c:pt>
                <c:pt idx="49">
                  <c:v>0.93</c:v>
                </c:pt>
                <c:pt idx="50">
                  <c:v>0.92</c:v>
                </c:pt>
                <c:pt idx="51">
                  <c:v>0.93500000000000005</c:v>
                </c:pt>
                <c:pt idx="52">
                  <c:v>0.91500000000000004</c:v>
                </c:pt>
                <c:pt idx="53">
                  <c:v>0.92</c:v>
                </c:pt>
                <c:pt idx="54">
                  <c:v>0.93</c:v>
                </c:pt>
                <c:pt idx="55">
                  <c:v>0.92</c:v>
                </c:pt>
                <c:pt idx="56">
                  <c:v>0.94</c:v>
                </c:pt>
                <c:pt idx="57">
                  <c:v>0.94499999999999995</c:v>
                </c:pt>
                <c:pt idx="58">
                  <c:v>0.93500000000000005</c:v>
                </c:pt>
                <c:pt idx="59">
                  <c:v>0.94</c:v>
                </c:pt>
                <c:pt idx="60">
                  <c:v>0.93500000000000005</c:v>
                </c:pt>
                <c:pt idx="61">
                  <c:v>0.93</c:v>
                </c:pt>
                <c:pt idx="62">
                  <c:v>0.94499999999999995</c:v>
                </c:pt>
                <c:pt idx="63">
                  <c:v>0.93500000000000005</c:v>
                </c:pt>
                <c:pt idx="64">
                  <c:v>0.94</c:v>
                </c:pt>
                <c:pt idx="65">
                  <c:v>0.93</c:v>
                </c:pt>
                <c:pt idx="66">
                  <c:v>0.94499999999999995</c:v>
                </c:pt>
                <c:pt idx="67">
                  <c:v>0.93</c:v>
                </c:pt>
                <c:pt idx="68">
                  <c:v>0.93500000000000005</c:v>
                </c:pt>
                <c:pt idx="69">
                  <c:v>0.93500000000000005</c:v>
                </c:pt>
                <c:pt idx="70">
                  <c:v>0.93500000000000005</c:v>
                </c:pt>
                <c:pt idx="71">
                  <c:v>0.93500000000000005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407-413D-BACF-32CE53E3658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MPDNet without Age and Gender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Sheet1!$A$2:$A$74</c:f>
              <c:numCache>
                <c:formatCode>General</c:formatCode>
                <c:ptCount val="73"/>
                <c:pt idx="0">
                  <c:v>602</c:v>
                </c:pt>
                <c:pt idx="14">
                  <c:v>9030</c:v>
                </c:pt>
                <c:pt idx="29">
                  <c:v>18060</c:v>
                </c:pt>
                <c:pt idx="44">
                  <c:v>27090</c:v>
                </c:pt>
                <c:pt idx="59">
                  <c:v>36120</c:v>
                </c:pt>
              </c:numCache>
            </c:numRef>
          </c:cat>
          <c:val>
            <c:numRef>
              <c:f>Sheet1!$D$2:$D$74</c:f>
              <c:numCache>
                <c:formatCode>General</c:formatCode>
                <c:ptCount val="73"/>
                <c:pt idx="0">
                  <c:v>0.53500000000000003</c:v>
                </c:pt>
                <c:pt idx="1">
                  <c:v>0.54500000000000004</c:v>
                </c:pt>
                <c:pt idx="2">
                  <c:v>0.55000000000000004</c:v>
                </c:pt>
                <c:pt idx="3">
                  <c:v>0.54500000000000004</c:v>
                </c:pt>
                <c:pt idx="4">
                  <c:v>0.54</c:v>
                </c:pt>
                <c:pt idx="5">
                  <c:v>0.55000000000000004</c:v>
                </c:pt>
                <c:pt idx="6">
                  <c:v>0.56000000000000005</c:v>
                </c:pt>
                <c:pt idx="7">
                  <c:v>0.56999999999999995</c:v>
                </c:pt>
                <c:pt idx="8">
                  <c:v>0.65500000000000003</c:v>
                </c:pt>
                <c:pt idx="9">
                  <c:v>0.745</c:v>
                </c:pt>
                <c:pt idx="10">
                  <c:v>0.81499999999999995</c:v>
                </c:pt>
                <c:pt idx="11">
                  <c:v>0.83499999999999996</c:v>
                </c:pt>
                <c:pt idx="12">
                  <c:v>0.84</c:v>
                </c:pt>
                <c:pt idx="13">
                  <c:v>0.83499999999999996</c:v>
                </c:pt>
                <c:pt idx="14">
                  <c:v>0.82499999999999996</c:v>
                </c:pt>
                <c:pt idx="15">
                  <c:v>0.85</c:v>
                </c:pt>
                <c:pt idx="16">
                  <c:v>0.86499999999999999</c:v>
                </c:pt>
                <c:pt idx="17">
                  <c:v>0.86499999999999999</c:v>
                </c:pt>
                <c:pt idx="18">
                  <c:v>0.875</c:v>
                </c:pt>
                <c:pt idx="19">
                  <c:v>0.88</c:v>
                </c:pt>
                <c:pt idx="20">
                  <c:v>0.89500000000000002</c:v>
                </c:pt>
                <c:pt idx="21">
                  <c:v>0.9</c:v>
                </c:pt>
                <c:pt idx="22">
                  <c:v>0.89500000000000002</c:v>
                </c:pt>
                <c:pt idx="23">
                  <c:v>0.89500000000000002</c:v>
                </c:pt>
                <c:pt idx="24">
                  <c:v>0.90500000000000003</c:v>
                </c:pt>
                <c:pt idx="25">
                  <c:v>0.90500000000000003</c:v>
                </c:pt>
                <c:pt idx="26">
                  <c:v>0.90500000000000003</c:v>
                </c:pt>
                <c:pt idx="27">
                  <c:v>0.9</c:v>
                </c:pt>
                <c:pt idx="28">
                  <c:v>0.91</c:v>
                </c:pt>
                <c:pt idx="29">
                  <c:v>0.91</c:v>
                </c:pt>
                <c:pt idx="30">
                  <c:v>0.91</c:v>
                </c:pt>
                <c:pt idx="31">
                  <c:v>0.91</c:v>
                </c:pt>
                <c:pt idx="32">
                  <c:v>0.90500000000000003</c:v>
                </c:pt>
                <c:pt idx="33">
                  <c:v>0.90500000000000003</c:v>
                </c:pt>
                <c:pt idx="34">
                  <c:v>0.91500000000000004</c:v>
                </c:pt>
                <c:pt idx="35">
                  <c:v>0.91</c:v>
                </c:pt>
                <c:pt idx="36">
                  <c:v>0.91</c:v>
                </c:pt>
                <c:pt idx="37">
                  <c:v>0.92</c:v>
                </c:pt>
                <c:pt idx="38">
                  <c:v>0.91</c:v>
                </c:pt>
                <c:pt idx="39">
                  <c:v>0.90500000000000003</c:v>
                </c:pt>
                <c:pt idx="40">
                  <c:v>0.92</c:v>
                </c:pt>
                <c:pt idx="41">
                  <c:v>0.92500000000000004</c:v>
                </c:pt>
                <c:pt idx="42">
                  <c:v>0.92500000000000004</c:v>
                </c:pt>
                <c:pt idx="43">
                  <c:v>0.90500000000000003</c:v>
                </c:pt>
                <c:pt idx="44">
                  <c:v>0.92</c:v>
                </c:pt>
                <c:pt idx="45">
                  <c:v>0.91500000000000004</c:v>
                </c:pt>
                <c:pt idx="46">
                  <c:v>0.92</c:v>
                </c:pt>
                <c:pt idx="47">
                  <c:v>0.92</c:v>
                </c:pt>
                <c:pt idx="48">
                  <c:v>0.92500000000000004</c:v>
                </c:pt>
                <c:pt idx="49">
                  <c:v>0.92</c:v>
                </c:pt>
                <c:pt idx="50">
                  <c:v>0.93</c:v>
                </c:pt>
                <c:pt idx="51">
                  <c:v>0.92500000000000004</c:v>
                </c:pt>
                <c:pt idx="52">
                  <c:v>0.92</c:v>
                </c:pt>
                <c:pt idx="53">
                  <c:v>0.92500000000000004</c:v>
                </c:pt>
                <c:pt idx="54">
                  <c:v>0.92500000000000004</c:v>
                </c:pt>
                <c:pt idx="55">
                  <c:v>0.92500000000000004</c:v>
                </c:pt>
                <c:pt idx="56">
                  <c:v>0.92500000000000004</c:v>
                </c:pt>
                <c:pt idx="57">
                  <c:v>0.92500000000000004</c:v>
                </c:pt>
                <c:pt idx="58">
                  <c:v>0.93</c:v>
                </c:pt>
                <c:pt idx="59">
                  <c:v>0.93</c:v>
                </c:pt>
                <c:pt idx="60">
                  <c:v>0.92500000000000004</c:v>
                </c:pt>
                <c:pt idx="61">
                  <c:v>0.92500000000000004</c:v>
                </c:pt>
                <c:pt idx="62">
                  <c:v>0.92500000000000004</c:v>
                </c:pt>
                <c:pt idx="63">
                  <c:v>0.92500000000000004</c:v>
                </c:pt>
                <c:pt idx="64">
                  <c:v>0.92500000000000004</c:v>
                </c:pt>
                <c:pt idx="65">
                  <c:v>0.92500000000000004</c:v>
                </c:pt>
                <c:pt idx="66">
                  <c:v>0.92500000000000004</c:v>
                </c:pt>
                <c:pt idx="67">
                  <c:v>0.93</c:v>
                </c:pt>
                <c:pt idx="68">
                  <c:v>0.92500000000000004</c:v>
                </c:pt>
                <c:pt idx="69">
                  <c:v>0.93</c:v>
                </c:pt>
                <c:pt idx="70">
                  <c:v>0.93</c:v>
                </c:pt>
                <c:pt idx="71">
                  <c:v>0.93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407-413D-BACF-32CE53E3658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73136639"/>
        <c:axId val="428160783"/>
      </c:lineChart>
      <c:catAx>
        <c:axId val="3731366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3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pPr>
            <a:endParaRPr lang="zh-CN"/>
          </a:p>
        </c:txPr>
        <c:crossAx val="428160783"/>
        <c:crosses val="autoZero"/>
        <c:auto val="1"/>
        <c:lblAlgn val="ctr"/>
        <c:lblOffset val="100"/>
        <c:noMultiLvlLbl val="0"/>
      </c:catAx>
      <c:valAx>
        <c:axId val="428160783"/>
        <c:scaling>
          <c:orientation val="minMax"/>
          <c:min val="0.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3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pPr>
            <a:endParaRPr lang="zh-CN"/>
          </a:p>
        </c:txPr>
        <c:crossAx val="37313663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500" b="0" i="0" u="none" strike="noStrike" kern="120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1993" y="1122363"/>
            <a:ext cx="7955915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9988" y="3602038"/>
            <a:ext cx="7019925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C9F71-A885-4BCE-8357-84BA137881BA}" type="datetimeFigureOut">
              <a:rPr lang="zh-CN" altLang="en-US" smtClean="0"/>
              <a:t>2019/7/20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E4775-A86F-4C9B-A768-4825A4952F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0507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C9F71-A885-4BCE-8357-84BA137881BA}" type="datetimeFigureOut">
              <a:rPr lang="zh-CN" altLang="en-US" smtClean="0"/>
              <a:t>2019/7/20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E4775-A86F-4C9B-A768-4825A4952F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303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8179" y="365125"/>
            <a:ext cx="2018228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3493" y="365125"/>
            <a:ext cx="5937687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C9F71-A885-4BCE-8357-84BA137881BA}" type="datetimeFigureOut">
              <a:rPr lang="zh-CN" altLang="en-US" smtClean="0"/>
              <a:t>2019/7/20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E4775-A86F-4C9B-A768-4825A4952F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7634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C9F71-A885-4BCE-8357-84BA137881BA}" type="datetimeFigureOut">
              <a:rPr lang="zh-CN" altLang="en-US" smtClean="0"/>
              <a:t>2019/7/20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E4775-A86F-4C9B-A768-4825A4952F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111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8619" y="1709740"/>
            <a:ext cx="8072914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8619" y="4589465"/>
            <a:ext cx="8072914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C9F71-A885-4BCE-8357-84BA137881BA}" type="datetimeFigureOut">
              <a:rPr lang="zh-CN" altLang="en-US" smtClean="0"/>
              <a:t>2019/7/20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E4775-A86F-4C9B-A768-4825A4952F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096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3493" y="1825625"/>
            <a:ext cx="3977958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8449" y="1825625"/>
            <a:ext cx="3977958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C9F71-A885-4BCE-8357-84BA137881BA}" type="datetimeFigureOut">
              <a:rPr lang="zh-CN" altLang="en-US" smtClean="0"/>
              <a:t>2019/7/20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E4775-A86F-4C9B-A768-4825A4952F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8076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4712" y="365127"/>
            <a:ext cx="8072914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4713" y="1681163"/>
            <a:ext cx="39596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4713" y="2505075"/>
            <a:ext cx="3959676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8450" y="1681163"/>
            <a:ext cx="397917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38450" y="2505075"/>
            <a:ext cx="397917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C9F71-A885-4BCE-8357-84BA137881BA}" type="datetimeFigureOut">
              <a:rPr lang="zh-CN" altLang="en-US" smtClean="0"/>
              <a:t>2019/7/20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E4775-A86F-4C9B-A768-4825A4952F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0366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C9F71-A885-4BCE-8357-84BA137881BA}" type="datetimeFigureOut">
              <a:rPr lang="zh-CN" altLang="en-US" smtClean="0"/>
              <a:t>2019/7/20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E4775-A86F-4C9B-A768-4825A4952F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7160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C9F71-A885-4BCE-8357-84BA137881BA}" type="datetimeFigureOut">
              <a:rPr lang="zh-CN" altLang="en-US" smtClean="0"/>
              <a:t>2019/7/20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E4775-A86F-4C9B-A768-4825A4952F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3304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4712" y="457200"/>
            <a:ext cx="3018811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9177" y="987427"/>
            <a:ext cx="4738449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4712" y="2057400"/>
            <a:ext cx="3018811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C9F71-A885-4BCE-8357-84BA137881BA}" type="datetimeFigureOut">
              <a:rPr lang="zh-CN" altLang="en-US" smtClean="0"/>
              <a:t>2019/7/20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E4775-A86F-4C9B-A768-4825A4952F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6106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4712" y="457200"/>
            <a:ext cx="3018811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979177" y="987427"/>
            <a:ext cx="4738449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4712" y="2057400"/>
            <a:ext cx="3018811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C9F71-A885-4BCE-8357-84BA137881BA}" type="datetimeFigureOut">
              <a:rPr lang="zh-CN" altLang="en-US" smtClean="0"/>
              <a:t>2019/7/20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E4775-A86F-4C9B-A768-4825A4952F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8718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3493" y="365127"/>
            <a:ext cx="807291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3493" y="1825625"/>
            <a:ext cx="807291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3493" y="6356352"/>
            <a:ext cx="2105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CC9F71-A885-4BCE-8357-84BA137881BA}" type="datetimeFigureOut">
              <a:rPr lang="zh-CN" altLang="en-US" smtClean="0"/>
              <a:t>2019/7/20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00467" y="6356352"/>
            <a:ext cx="31589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10429" y="6356352"/>
            <a:ext cx="2105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9E4775-A86F-4C9B-A768-4825A4952F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8126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图表 2">
            <a:extLst>
              <a:ext uri="{FF2B5EF4-FFF2-40B4-BE49-F238E27FC236}">
                <a16:creationId xmlns:a16="http://schemas.microsoft.com/office/drawing/2014/main" id="{2CFA7067-35C1-4326-8E28-31378EAF17D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50460448"/>
              </p:ext>
            </p:extLst>
          </p:nvPr>
        </p:nvGraphicFramePr>
        <p:xfrm>
          <a:off x="113066" y="0"/>
          <a:ext cx="9144001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952740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0</Words>
  <Application>Microsoft Office PowerPoint</Application>
  <PresentationFormat>自定义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Arial</vt:lpstr>
      <vt:lpstr>Calibri</vt:lpstr>
      <vt:lpstr>Calibri Light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 QL</dc:creator>
  <cp:lastModifiedBy>Wang QL</cp:lastModifiedBy>
  <cp:revision>1</cp:revision>
  <dcterms:created xsi:type="dcterms:W3CDTF">2019-07-20T07:48:31Z</dcterms:created>
  <dcterms:modified xsi:type="dcterms:W3CDTF">2019-07-20T07:50:05Z</dcterms:modified>
</cp:coreProperties>
</file>