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5392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E11F5E32-4FA5-4602-AC04-F793ADD02F4E}"/>
    <pc:docChg chg="undo redo custSel modSld modMainMaster">
      <pc:chgData name="Wang QL" userId="520397e4cf4a652e" providerId="LiveId" clId="{E11F5E32-4FA5-4602-AC04-F793ADD02F4E}" dt="2019-07-20T12:50:10.997" v="316" actId="692"/>
      <pc:docMkLst>
        <pc:docMk/>
      </pc:docMkLst>
      <pc:sldChg chg="addSp delSp modSp">
        <pc:chgData name="Wang QL" userId="520397e4cf4a652e" providerId="LiveId" clId="{E11F5E32-4FA5-4602-AC04-F793ADD02F4E}" dt="2019-07-20T12:50:10.997" v="316" actId="692"/>
        <pc:sldMkLst>
          <pc:docMk/>
          <pc:sldMk cId="891404518" sldId="256"/>
        </pc:sldMkLst>
        <pc:spChg chg="add mod">
          <ac:chgData name="Wang QL" userId="520397e4cf4a652e" providerId="LiveId" clId="{E11F5E32-4FA5-4602-AC04-F793ADD02F4E}" dt="2019-07-20T12:50:10.997" v="316" actId="692"/>
          <ac:spMkLst>
            <pc:docMk/>
            <pc:sldMk cId="891404518" sldId="256"/>
            <ac:spMk id="2" creationId="{171DFFD7-B675-4771-98C4-292B6D99BFFD}"/>
          </ac:spMkLst>
        </pc:spChg>
        <pc:spChg chg="del">
          <ac:chgData name="Wang QL" userId="520397e4cf4a652e" providerId="LiveId" clId="{E11F5E32-4FA5-4602-AC04-F793ADD02F4E}" dt="2019-07-20T06:32:16.093" v="4" actId="478"/>
          <ac:spMkLst>
            <pc:docMk/>
            <pc:sldMk cId="891404518" sldId="256"/>
            <ac:spMk id="9" creationId="{FF59A8F5-57F5-47F9-B5F3-EE4B3F694FA6}"/>
          </ac:spMkLst>
        </pc:spChg>
        <pc:spChg chg="del">
          <ac:chgData name="Wang QL" userId="520397e4cf4a652e" providerId="LiveId" clId="{E11F5E32-4FA5-4602-AC04-F793ADD02F4E}" dt="2019-07-20T06:32:13.220" v="2" actId="478"/>
          <ac:spMkLst>
            <pc:docMk/>
            <pc:sldMk cId="891404518" sldId="256"/>
            <ac:spMk id="12" creationId="{6E181773-815C-436B-9434-97E4017CCFA4}"/>
          </ac:spMkLst>
        </pc:spChg>
        <pc:spChg chg="del">
          <ac:chgData name="Wang QL" userId="520397e4cf4a652e" providerId="LiveId" clId="{E11F5E32-4FA5-4602-AC04-F793ADD02F4E}" dt="2019-07-20T06:32:14.600" v="3" actId="478"/>
          <ac:spMkLst>
            <pc:docMk/>
            <pc:sldMk cId="891404518" sldId="256"/>
            <ac:spMk id="13" creationId="{377F3B55-7FF9-4776-AE5D-A990764F97D6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14" creationId="{65469E5F-662B-45E4-A69B-17C7A7DC7C10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28" creationId="{903B12C9-2869-449D-9A94-04089DCEFAC7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3" creationId="{1D77055C-260D-42E9-B512-8C2780DCBF10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4" creationId="{F696D942-328F-4AD1-B51B-842A71217A8A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5" creationId="{8BDFD2D7-0C58-4101-8B5B-D5A996E14DA1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6" creationId="{DF182AFA-B8FF-4B9B-A010-BECAAD633F26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7" creationId="{26A37554-250A-4E8D-B1EB-6AE9E5A7E7A9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8" creationId="{AD826738-A0A0-412D-84B3-F7DF8C274AE0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39" creationId="{52B208ED-A687-4FE8-8F0C-2352E682D856}"/>
          </ac:spMkLst>
        </pc:spChg>
        <pc:spChg chg="del">
          <ac:chgData name="Wang QL" userId="520397e4cf4a652e" providerId="LiveId" clId="{E11F5E32-4FA5-4602-AC04-F793ADD02F4E}" dt="2019-07-20T06:32:19.180" v="5" actId="478"/>
          <ac:spMkLst>
            <pc:docMk/>
            <pc:sldMk cId="891404518" sldId="256"/>
            <ac:spMk id="40" creationId="{7F9FB10E-A04C-40B4-A6E9-767CBDC9A0F5}"/>
          </ac:spMkLst>
        </pc:spChg>
        <pc:spChg chg="del">
          <ac:chgData name="Wang QL" userId="520397e4cf4a652e" providerId="LiveId" clId="{E11F5E32-4FA5-4602-AC04-F793ADD02F4E}" dt="2019-07-20T06:32:21.181" v="6" actId="478"/>
          <ac:spMkLst>
            <pc:docMk/>
            <pc:sldMk cId="891404518" sldId="256"/>
            <ac:spMk id="41" creationId="{64CE7FF8-08F8-4B71-B9FE-4FBBA5E23AB3}"/>
          </ac:spMkLst>
        </pc:spChg>
        <pc:spChg chg="del">
          <ac:chgData name="Wang QL" userId="520397e4cf4a652e" providerId="LiveId" clId="{E11F5E32-4FA5-4602-AC04-F793ADD02F4E}" dt="2019-07-20T06:32:22.740" v="7" actId="478"/>
          <ac:spMkLst>
            <pc:docMk/>
            <pc:sldMk cId="891404518" sldId="256"/>
            <ac:spMk id="42" creationId="{4880805B-1FD2-4258-BA85-4B504C5DD040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3" creationId="{05CF3712-702D-4B90-9B64-BBF9FD412671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4" creationId="{7FA6FB11-D437-4F26-96AD-C2A3D1C2FB36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5" creationId="{7A224EC0-2EA7-44FB-83BE-088314E85E89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6" creationId="{5863A95E-2A5F-4186-9516-8D1CFAF8D9B9}"/>
          </ac:spMkLst>
        </pc:spChg>
        <pc:spChg chg="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7" creationId="{2ADA905E-B055-4351-B2B9-872009AF884B}"/>
          </ac:spMkLst>
        </pc:spChg>
        <pc:spChg chg="add mod">
          <ac:chgData name="Wang QL" userId="520397e4cf4a652e" providerId="LiveId" clId="{E11F5E32-4FA5-4602-AC04-F793ADD02F4E}" dt="2019-07-20T06:37:54.124" v="242" actId="1036"/>
          <ac:spMkLst>
            <pc:docMk/>
            <pc:sldMk cId="891404518" sldId="256"/>
            <ac:spMk id="48" creationId="{782B50F0-3DC7-466B-A69C-40FBACF36A51}"/>
          </ac:spMkLst>
        </pc:spChg>
        <pc:spChg chg="add mod">
          <ac:chgData name="Wang QL" userId="520397e4cf4a652e" providerId="LiveId" clId="{E11F5E32-4FA5-4602-AC04-F793ADD02F4E}" dt="2019-07-20T06:39:41.381" v="303" actId="2711"/>
          <ac:spMkLst>
            <pc:docMk/>
            <pc:sldMk cId="891404518" sldId="256"/>
            <ac:spMk id="49" creationId="{CC17338E-F6F9-4028-9D0E-399F289E98F0}"/>
          </ac:spMkLst>
        </pc:spChg>
        <pc:spChg chg="add del mod">
          <ac:chgData name="Wang QL" userId="520397e4cf4a652e" providerId="LiveId" clId="{E11F5E32-4FA5-4602-AC04-F793ADD02F4E}" dt="2019-07-20T06:39:41.381" v="303" actId="2711"/>
          <ac:spMkLst>
            <pc:docMk/>
            <pc:sldMk cId="891404518" sldId="256"/>
            <ac:spMk id="50" creationId="{9C98251E-640C-4FEE-A6C4-BFAF3B58AD5C}"/>
          </ac:spMkLst>
        </pc:spChg>
        <pc:spChg chg="add mod">
          <ac:chgData name="Wang QL" userId="520397e4cf4a652e" providerId="LiveId" clId="{E11F5E32-4FA5-4602-AC04-F793ADD02F4E}" dt="2019-07-20T12:50:10.997" v="316" actId="692"/>
          <ac:spMkLst>
            <pc:docMk/>
            <pc:sldMk cId="891404518" sldId="256"/>
            <ac:spMk id="51" creationId="{07477075-91BB-4A0D-B515-10ECE07F4ACC}"/>
          </ac:spMkLst>
        </pc:spChg>
        <pc:spChg chg="add mod">
          <ac:chgData name="Wang QL" userId="520397e4cf4a652e" providerId="LiveId" clId="{E11F5E32-4FA5-4602-AC04-F793ADD02F4E}" dt="2019-07-20T12:50:10.997" v="316" actId="692"/>
          <ac:spMkLst>
            <pc:docMk/>
            <pc:sldMk cId="891404518" sldId="256"/>
            <ac:spMk id="52" creationId="{F69D94A8-5E45-46EC-92DD-16DFC85B8F63}"/>
          </ac:spMkLst>
        </pc:spChg>
        <pc:spChg chg="add mod">
          <ac:chgData name="Wang QL" userId="520397e4cf4a652e" providerId="LiveId" clId="{E11F5E32-4FA5-4602-AC04-F793ADD02F4E}" dt="2019-07-20T06:39:41.381" v="303" actId="2711"/>
          <ac:spMkLst>
            <pc:docMk/>
            <pc:sldMk cId="891404518" sldId="256"/>
            <ac:spMk id="56" creationId="{DAFE083E-62B2-445B-A94D-3B407123FE10}"/>
          </ac:spMkLst>
        </pc:spChg>
        <pc:grpChg chg="mod">
          <ac:chgData name="Wang QL" userId="520397e4cf4a652e" providerId="LiveId" clId="{E11F5E32-4FA5-4602-AC04-F793ADD02F4E}" dt="2019-07-20T06:37:54.124" v="242" actId="1036"/>
          <ac:grpSpMkLst>
            <pc:docMk/>
            <pc:sldMk cId="891404518" sldId="256"/>
            <ac:grpSpMk id="5" creationId="{D23EB986-26CA-4FDD-ACDB-9C032E63C7E4}"/>
          </ac:grpSpMkLst>
        </pc:grpChg>
        <pc:grpChg chg="del">
          <ac:chgData name="Wang QL" userId="520397e4cf4a652e" providerId="LiveId" clId="{E11F5E32-4FA5-4602-AC04-F793ADD02F4E}" dt="2019-07-20T06:32:16.093" v="4" actId="478"/>
          <ac:grpSpMkLst>
            <pc:docMk/>
            <pc:sldMk cId="891404518" sldId="256"/>
            <ac:grpSpMk id="7" creationId="{546A510E-93C6-4060-9194-FD8B75892D73}"/>
          </ac:grpSpMkLst>
        </pc:grpChg>
        <pc:grpChg chg="mod">
          <ac:chgData name="Wang QL" userId="520397e4cf4a652e" providerId="LiveId" clId="{E11F5E32-4FA5-4602-AC04-F793ADD02F4E}" dt="2019-07-20T06:37:54.124" v="242" actId="1036"/>
          <ac:grpSpMkLst>
            <pc:docMk/>
            <pc:sldMk cId="891404518" sldId="256"/>
            <ac:grpSpMk id="15" creationId="{89BB3F7F-E162-4CE1-83AB-D297A8C380B0}"/>
          </ac:grpSpMkLst>
        </pc:grp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4" creationId="{47482205-A88A-4ED1-B89C-1F08681BBC7E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10" creationId="{0C8353A6-0C22-40B0-B274-BEDA9200B3B6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11" creationId="{3236F89B-2564-4696-87AE-110B62B97CD8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24" creationId="{50489D17-CD82-4752-BF7A-8D905A4DE4A4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25" creationId="{6D8A9EAC-2CC6-47C0-B65B-F91524F1E702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26" creationId="{965DB57B-B4D2-48B1-847B-0D0B3E10F640}"/>
          </ac:picMkLst>
        </pc:picChg>
        <pc:picChg chg="mod">
          <ac:chgData name="Wang QL" userId="520397e4cf4a652e" providerId="LiveId" clId="{E11F5E32-4FA5-4602-AC04-F793ADD02F4E}" dt="2019-07-20T06:37:54.124" v="242" actId="1036"/>
          <ac:picMkLst>
            <pc:docMk/>
            <pc:sldMk cId="891404518" sldId="256"/>
            <ac:picMk id="27" creationId="{F023EC86-C66D-4468-BAB9-177FFD7CF7CD}"/>
          </ac:picMkLst>
        </pc:pic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18" creationId="{D3C3EA76-7E9D-47B7-8C59-2E3A3474BECD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19" creationId="{E28EA287-9B43-45EB-BA64-9B6CC832837B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20" creationId="{C166CDA2-5A25-4C5D-939F-C2CCA9F7DA31}"/>
          </ac:cxnSpMkLst>
        </pc:cxnChg>
        <pc:cxnChg chg="mod">
          <ac:chgData name="Wang QL" userId="520397e4cf4a652e" providerId="LiveId" clId="{E11F5E32-4FA5-4602-AC04-F793ADD02F4E}" dt="2019-07-20T06:38:26.784" v="248" actId="14100"/>
          <ac:cxnSpMkLst>
            <pc:docMk/>
            <pc:sldMk cId="891404518" sldId="256"/>
            <ac:cxnSpMk id="21" creationId="{2BDA98D9-2B4A-401D-901B-26C5FD681B41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22" creationId="{B8BF316D-426A-4AD2-B1AB-AF3194DDBFF5}"/>
          </ac:cxnSpMkLst>
        </pc:cxnChg>
        <pc:cxnChg chg="mod">
          <ac:chgData name="Wang QL" userId="520397e4cf4a652e" providerId="LiveId" clId="{E11F5E32-4FA5-4602-AC04-F793ADD02F4E}" dt="2019-07-20T06:38:12.589" v="245" actId="14100"/>
          <ac:cxnSpMkLst>
            <pc:docMk/>
            <pc:sldMk cId="891404518" sldId="256"/>
            <ac:cxnSpMk id="23" creationId="{5EA3D639-029B-4C08-9155-69C1D33A31A9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29" creationId="{C12729DD-76F2-4633-BC10-3DA62456FB19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30" creationId="{A05CE50E-66EE-4FD1-9931-B56C14D520AF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31" creationId="{8990D05A-2592-484A-9251-88C1069BC123}"/>
          </ac:cxnSpMkLst>
        </pc:cxnChg>
        <pc:cxnChg chg="mod">
          <ac:chgData name="Wang QL" userId="520397e4cf4a652e" providerId="LiveId" clId="{E11F5E32-4FA5-4602-AC04-F793ADD02F4E}" dt="2019-07-20T06:37:54.124" v="242" actId="1036"/>
          <ac:cxnSpMkLst>
            <pc:docMk/>
            <pc:sldMk cId="891404518" sldId="256"/>
            <ac:cxnSpMk id="32" creationId="{06033DE9-563D-476D-81D9-D15F8B15A077}"/>
          </ac:cxnSpMkLst>
        </pc:cxnChg>
      </pc:sldChg>
      <pc:sldMasterChg chg="modSp modSldLayout">
        <pc:chgData name="Wang QL" userId="520397e4cf4a652e" providerId="LiveId" clId="{E11F5E32-4FA5-4602-AC04-F793ADD02F4E}" dt="2019-07-20T06:34:42.125" v="121"/>
        <pc:sldMasterMkLst>
          <pc:docMk/>
          <pc:sldMasterMk cId="2567663825" sldId="2147483696"/>
        </pc:sldMasterMkLst>
        <pc:spChg chg="mod">
          <ac:chgData name="Wang QL" userId="520397e4cf4a652e" providerId="LiveId" clId="{E11F5E32-4FA5-4602-AC04-F793ADD02F4E}" dt="2019-07-20T06:34:42.125" v="121"/>
          <ac:spMkLst>
            <pc:docMk/>
            <pc:sldMasterMk cId="2567663825" sldId="2147483696"/>
            <ac:spMk id="2" creationId="{00000000-0000-0000-0000-000000000000}"/>
          </ac:spMkLst>
        </pc:spChg>
        <pc:spChg chg="mod">
          <ac:chgData name="Wang QL" userId="520397e4cf4a652e" providerId="LiveId" clId="{E11F5E32-4FA5-4602-AC04-F793ADD02F4E}" dt="2019-07-20T06:34:42.125" v="121"/>
          <ac:spMkLst>
            <pc:docMk/>
            <pc:sldMasterMk cId="2567663825" sldId="2147483696"/>
            <ac:spMk id="3" creationId="{00000000-0000-0000-0000-000000000000}"/>
          </ac:spMkLst>
        </pc:spChg>
        <pc:spChg chg="mod">
          <ac:chgData name="Wang QL" userId="520397e4cf4a652e" providerId="LiveId" clId="{E11F5E32-4FA5-4602-AC04-F793ADD02F4E}" dt="2019-07-20T06:34:42.125" v="121"/>
          <ac:spMkLst>
            <pc:docMk/>
            <pc:sldMasterMk cId="2567663825" sldId="2147483696"/>
            <ac:spMk id="4" creationId="{00000000-0000-0000-0000-000000000000}"/>
          </ac:spMkLst>
        </pc:spChg>
        <pc:spChg chg="mod">
          <ac:chgData name="Wang QL" userId="520397e4cf4a652e" providerId="LiveId" clId="{E11F5E32-4FA5-4602-AC04-F793ADD02F4E}" dt="2019-07-20T06:34:42.125" v="121"/>
          <ac:spMkLst>
            <pc:docMk/>
            <pc:sldMasterMk cId="2567663825" sldId="2147483696"/>
            <ac:spMk id="5" creationId="{00000000-0000-0000-0000-000000000000}"/>
          </ac:spMkLst>
        </pc:spChg>
        <pc:spChg chg="mod">
          <ac:chgData name="Wang QL" userId="520397e4cf4a652e" providerId="LiveId" clId="{E11F5E32-4FA5-4602-AC04-F793ADD02F4E}" dt="2019-07-20T06:34:42.125" v="121"/>
          <ac:spMkLst>
            <pc:docMk/>
            <pc:sldMasterMk cId="2567663825" sldId="2147483696"/>
            <ac:spMk id="6" creationId="{00000000-0000-0000-0000-000000000000}"/>
          </ac:spMkLst>
        </pc:spChg>
        <pc:sldLayoutChg chg="modSp">
          <pc:chgData name="Wang QL" userId="520397e4cf4a652e" providerId="LiveId" clId="{E11F5E32-4FA5-4602-AC04-F793ADD02F4E}" dt="2019-07-20T06:34:42.125" v="121"/>
          <pc:sldLayoutMkLst>
            <pc:docMk/>
            <pc:sldMasterMk cId="2567663825" sldId="2147483696"/>
            <pc:sldLayoutMk cId="1739772275" sldId="2147483697"/>
          </pc:sldLayoutMkLst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1739772275" sldId="2147483697"/>
              <ac:spMk id="2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1739772275" sldId="2147483697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E11F5E32-4FA5-4602-AC04-F793ADD02F4E}" dt="2019-07-20T06:34:42.125" v="121"/>
          <pc:sldLayoutMkLst>
            <pc:docMk/>
            <pc:sldMasterMk cId="2567663825" sldId="2147483696"/>
            <pc:sldLayoutMk cId="865324911" sldId="2147483699"/>
          </pc:sldLayoutMkLst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865324911" sldId="2147483699"/>
              <ac:spMk id="2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865324911" sldId="2147483699"/>
              <ac:spMk id="3" creationId="{00000000-0000-0000-0000-000000000000}"/>
            </ac:spMkLst>
          </pc:spChg>
        </pc:sldLayoutChg>
        <pc:sldLayoutChg chg="modSp">
          <pc:chgData name="Wang QL" userId="520397e4cf4a652e" providerId="LiveId" clId="{E11F5E32-4FA5-4602-AC04-F793ADD02F4E}" dt="2019-07-20T06:34:42.125" v="121"/>
          <pc:sldLayoutMkLst>
            <pc:docMk/>
            <pc:sldMasterMk cId="2567663825" sldId="2147483696"/>
            <pc:sldLayoutMk cId="608697690" sldId="2147483700"/>
          </pc:sldLayoutMkLst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608697690" sldId="2147483700"/>
              <ac:spMk id="3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608697690" sldId="2147483700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11F5E32-4FA5-4602-AC04-F793ADD02F4E}" dt="2019-07-20T06:34:42.125" v="121"/>
          <pc:sldLayoutMkLst>
            <pc:docMk/>
            <pc:sldMasterMk cId="2567663825" sldId="2147483696"/>
            <pc:sldLayoutMk cId="270169412" sldId="2147483701"/>
          </pc:sldLayoutMkLst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70169412" sldId="2147483701"/>
              <ac:spMk id="2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70169412" sldId="2147483701"/>
              <ac:spMk id="3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70169412" sldId="2147483701"/>
              <ac:spMk id="4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70169412" sldId="2147483701"/>
              <ac:spMk id="5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70169412" sldId="2147483701"/>
              <ac:spMk id="6" creationId="{00000000-0000-0000-0000-000000000000}"/>
            </ac:spMkLst>
          </pc:spChg>
        </pc:sldLayoutChg>
        <pc:sldLayoutChg chg="modSp">
          <pc:chgData name="Wang QL" userId="520397e4cf4a652e" providerId="LiveId" clId="{E11F5E32-4FA5-4602-AC04-F793ADD02F4E}" dt="2019-07-20T06:34:42.125" v="121"/>
          <pc:sldLayoutMkLst>
            <pc:docMk/>
            <pc:sldMasterMk cId="2567663825" sldId="2147483696"/>
            <pc:sldLayoutMk cId="2739756343" sldId="2147483704"/>
          </pc:sldLayoutMkLst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739756343" sldId="2147483704"/>
              <ac:spMk id="2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739756343" sldId="2147483704"/>
              <ac:spMk id="3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739756343" sldId="2147483704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11F5E32-4FA5-4602-AC04-F793ADD02F4E}" dt="2019-07-20T06:34:42.125" v="121"/>
          <pc:sldLayoutMkLst>
            <pc:docMk/>
            <pc:sldMasterMk cId="2567663825" sldId="2147483696"/>
            <pc:sldLayoutMk cId="2172310030" sldId="2147483705"/>
          </pc:sldLayoutMkLst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172310030" sldId="2147483705"/>
              <ac:spMk id="2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172310030" sldId="2147483705"/>
              <ac:spMk id="3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2172310030" sldId="2147483705"/>
              <ac:spMk id="4" creationId="{00000000-0000-0000-0000-000000000000}"/>
            </ac:spMkLst>
          </pc:spChg>
        </pc:sldLayoutChg>
        <pc:sldLayoutChg chg="modSp">
          <pc:chgData name="Wang QL" userId="520397e4cf4a652e" providerId="LiveId" clId="{E11F5E32-4FA5-4602-AC04-F793ADD02F4E}" dt="2019-07-20T06:34:42.125" v="121"/>
          <pc:sldLayoutMkLst>
            <pc:docMk/>
            <pc:sldMasterMk cId="2567663825" sldId="2147483696"/>
            <pc:sldLayoutMk cId="3004295389" sldId="2147483707"/>
          </pc:sldLayoutMkLst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3004295389" sldId="2147483707"/>
              <ac:spMk id="2" creationId="{00000000-0000-0000-0000-000000000000}"/>
            </ac:spMkLst>
          </pc:spChg>
          <pc:spChg chg="mod">
            <ac:chgData name="Wang QL" userId="520397e4cf4a652e" providerId="LiveId" clId="{E11F5E32-4FA5-4602-AC04-F793ADD02F4E}" dt="2019-07-20T06:34:42.125" v="121"/>
            <ac:spMkLst>
              <pc:docMk/>
              <pc:sldMasterMk cId="2567663825" sldId="2147483696"/>
              <pc:sldLayoutMk cId="3004295389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447" y="1122363"/>
            <a:ext cx="810839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411" y="3602038"/>
            <a:ext cx="715446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3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553" y="365125"/>
            <a:ext cx="205690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826" y="365125"/>
            <a:ext cx="60514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9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58" y="1709740"/>
            <a:ext cx="822763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58" y="4589465"/>
            <a:ext cx="82276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826" y="1825625"/>
            <a:ext cx="4054197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265" y="1825625"/>
            <a:ext cx="4054197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8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365127"/>
            <a:ext cx="822763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070" y="1681163"/>
            <a:ext cx="4035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070" y="2505075"/>
            <a:ext cx="4035565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9265" y="1681163"/>
            <a:ext cx="40554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9265" y="2505075"/>
            <a:ext cx="40554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457200"/>
            <a:ext cx="30766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440" y="987427"/>
            <a:ext cx="48292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8" y="2057400"/>
            <a:ext cx="30766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68" y="457200"/>
            <a:ext cx="30766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5440" y="987427"/>
            <a:ext cx="48292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068" y="2057400"/>
            <a:ext cx="30766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826" y="365127"/>
            <a:ext cx="82276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826" y="1825625"/>
            <a:ext cx="8227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826" y="6356352"/>
            <a:ext cx="2146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3C96-A942-491D-AA72-57B41F219932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9889" y="6356352"/>
            <a:ext cx="3219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7122" y="6356352"/>
            <a:ext cx="2146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7D91-D0C3-454F-ACDE-71685E359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482205-A88A-4ED1-B89C-1F08681BB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48" y="463142"/>
            <a:ext cx="1545669" cy="154566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23EB986-26CA-4FDD-ACDB-9C032E63C7E4}"/>
              </a:ext>
            </a:extLst>
          </p:cNvPr>
          <p:cNvGrpSpPr/>
          <p:nvPr/>
        </p:nvGrpSpPr>
        <p:grpSpPr>
          <a:xfrm>
            <a:off x="6766629" y="2590023"/>
            <a:ext cx="2069014" cy="1931686"/>
            <a:chOff x="3584700" y="4907585"/>
            <a:chExt cx="1886989" cy="176174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4AE581-8686-40AD-8FCA-00C483EB6F39}"/>
                </a:ext>
              </a:extLst>
            </p:cNvPr>
            <p:cNvSpPr txBox="1"/>
            <p:nvPr/>
          </p:nvSpPr>
          <p:spPr>
            <a:xfrm>
              <a:off x="3584700" y="6332488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Attenuation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9F8A435-61AC-4656-A40B-B0D398BE0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0" y="4907585"/>
              <a:ext cx="1406559" cy="1406559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C8353A6-0C22-40B0-B274-BEDA9200B3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89" y="4928011"/>
            <a:ext cx="1544183" cy="15441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36F89B-2564-4696-87AE-110B62B97C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97" y="2590029"/>
            <a:ext cx="1540354" cy="15441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469E5F-662B-45E4-A69B-17C7A7DC7C10}"/>
              </a:ext>
            </a:extLst>
          </p:cNvPr>
          <p:cNvSpPr txBox="1"/>
          <p:nvPr/>
        </p:nvSpPr>
        <p:spPr>
          <a:xfrm>
            <a:off x="4565166" y="4155910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Attenuation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9BB3F7F-E162-4CE1-83AB-D297A8C380B0}"/>
              </a:ext>
            </a:extLst>
          </p:cNvPr>
          <p:cNvGrpSpPr/>
          <p:nvPr/>
        </p:nvGrpSpPr>
        <p:grpSpPr>
          <a:xfrm>
            <a:off x="2451503" y="2589297"/>
            <a:ext cx="2069014" cy="1932414"/>
            <a:chOff x="3584699" y="543453"/>
            <a:chExt cx="1886989" cy="176240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469F1E1-F563-4306-BCFE-CC58773CB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1" y="543453"/>
              <a:ext cx="1404839" cy="1404837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C9DF38C-0DCB-493E-BC4F-F5D0AF064147}"/>
                </a:ext>
              </a:extLst>
            </p:cNvPr>
            <p:cNvSpPr txBox="1"/>
            <p:nvPr/>
          </p:nvSpPr>
          <p:spPr>
            <a:xfrm>
              <a:off x="3584699" y="1969019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Lung Window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3C3EA76-7E9D-47B7-8C59-2E3A3474BEC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5599682" y="2008811"/>
            <a:ext cx="1" cy="581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26">
            <a:extLst>
              <a:ext uri="{FF2B5EF4-FFF2-40B4-BE49-F238E27FC236}">
                <a16:creationId xmlns:a16="http://schemas.microsoft.com/office/drawing/2014/main" id="{E28EA287-9B43-45EB-BA64-9B6CC832837B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rot="5400000">
            <a:off x="4227615" y="1217237"/>
            <a:ext cx="580495" cy="21636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28">
            <a:extLst>
              <a:ext uri="{FF2B5EF4-FFF2-40B4-BE49-F238E27FC236}">
                <a16:creationId xmlns:a16="http://schemas.microsoft.com/office/drawing/2014/main" id="{C166CDA2-5A25-4C5D-939F-C2CCA9F7DA31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385285" y="1223198"/>
            <a:ext cx="581219" cy="21524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30">
            <a:extLst>
              <a:ext uri="{FF2B5EF4-FFF2-40B4-BE49-F238E27FC236}">
                <a16:creationId xmlns:a16="http://schemas.microsoft.com/office/drawing/2014/main" id="{2BDA98D9-2B4A-401D-901B-26C5FD681B4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rot="16200000" flipH="1">
            <a:off x="4339704" y="3668024"/>
            <a:ext cx="406293" cy="2113662"/>
          </a:xfrm>
          <a:prstGeom prst="bentConnector3">
            <a:avLst>
              <a:gd name="adj1" fmla="val 3315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33">
            <a:extLst>
              <a:ext uri="{FF2B5EF4-FFF2-40B4-BE49-F238E27FC236}">
                <a16:creationId xmlns:a16="http://schemas.microsoft.com/office/drawing/2014/main" id="{B8BF316D-426A-4AD2-B1AB-AF3194DDBFF5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 rot="5400000">
            <a:off x="5398293" y="4726631"/>
            <a:ext cx="402760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35">
            <a:extLst>
              <a:ext uri="{FF2B5EF4-FFF2-40B4-BE49-F238E27FC236}">
                <a16:creationId xmlns:a16="http://schemas.microsoft.com/office/drawing/2014/main" id="{5EA3D639-029B-4C08-9155-69C1D33A31A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6497258" y="3624134"/>
            <a:ext cx="406292" cy="2201463"/>
          </a:xfrm>
          <a:prstGeom prst="bentConnector3">
            <a:avLst>
              <a:gd name="adj1" fmla="val 3326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50489D17-CD82-4752-BF7A-8D905A4DE4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43" y="596624"/>
            <a:ext cx="1278915" cy="127891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D8A9EAC-2CC6-47C0-B65B-F91524F1E7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04" y="596414"/>
            <a:ext cx="1279125" cy="1279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65DB57B-B4D2-48B1-847B-0D0B3E10F6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04" y="5050204"/>
            <a:ext cx="1278915" cy="127891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023EC86-C66D-4468-BAB9-177FFD7CF7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343" y="5050204"/>
            <a:ext cx="1278915" cy="127891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03B12C9-2869-449D-9A94-04089DCEFAC7}"/>
              </a:ext>
            </a:extLst>
          </p:cNvPr>
          <p:cNvSpPr/>
          <p:nvPr/>
        </p:nvSpPr>
        <p:spPr>
          <a:xfrm>
            <a:off x="2136567" y="544007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12729DD-76F2-4633-BC10-3DA62456FB19}"/>
              </a:ext>
            </a:extLst>
          </p:cNvPr>
          <p:cNvCxnSpPr/>
          <p:nvPr/>
        </p:nvCxnSpPr>
        <p:spPr>
          <a:xfrm>
            <a:off x="3687464" y="1235967"/>
            <a:ext cx="877702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05CE50E-66EE-4FD1-9931-B56C14D520AF}"/>
              </a:ext>
            </a:extLst>
          </p:cNvPr>
          <p:cNvCxnSpPr/>
          <p:nvPr/>
        </p:nvCxnSpPr>
        <p:spPr>
          <a:xfrm>
            <a:off x="6542125" y="1227621"/>
            <a:ext cx="877702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990D05A-2592-484A-9251-88C1069BC123}"/>
              </a:ext>
            </a:extLst>
          </p:cNvPr>
          <p:cNvCxnSpPr/>
          <p:nvPr/>
        </p:nvCxnSpPr>
        <p:spPr>
          <a:xfrm>
            <a:off x="3687463" y="5708439"/>
            <a:ext cx="877702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6033DE9-563D-476D-81D9-D15F8B15A077}"/>
              </a:ext>
            </a:extLst>
          </p:cNvPr>
          <p:cNvCxnSpPr/>
          <p:nvPr/>
        </p:nvCxnSpPr>
        <p:spPr>
          <a:xfrm>
            <a:off x="6542124" y="5700093"/>
            <a:ext cx="877702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D77055C-260D-42E9-B512-8C2780DCBF10}"/>
              </a:ext>
            </a:extLst>
          </p:cNvPr>
          <p:cNvSpPr/>
          <p:nvPr/>
        </p:nvSpPr>
        <p:spPr>
          <a:xfrm>
            <a:off x="7636837" y="526363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96D942-328F-4AD1-B51B-842A71217A8A}"/>
              </a:ext>
            </a:extLst>
          </p:cNvPr>
          <p:cNvSpPr/>
          <p:nvPr/>
        </p:nvSpPr>
        <p:spPr>
          <a:xfrm>
            <a:off x="2154820" y="4990490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DFD2D7-0C58-4101-8B5B-D5A996E14DA1}"/>
              </a:ext>
            </a:extLst>
          </p:cNvPr>
          <p:cNvSpPr/>
          <p:nvPr/>
        </p:nvSpPr>
        <p:spPr>
          <a:xfrm>
            <a:off x="7612616" y="4992983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182AFA-B8FF-4B9B-A010-BECAAD633F26}"/>
              </a:ext>
            </a:extLst>
          </p:cNvPr>
          <p:cNvSpPr txBox="1"/>
          <p:nvPr/>
        </p:nvSpPr>
        <p:spPr>
          <a:xfrm>
            <a:off x="1684233" y="809175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37554-250A-4E8D-B1EB-6AE9E5A7E7A9}"/>
              </a:ext>
            </a:extLst>
          </p:cNvPr>
          <p:cNvSpPr txBox="1"/>
          <p:nvPr/>
        </p:nvSpPr>
        <p:spPr>
          <a:xfrm>
            <a:off x="8954047" y="798905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826738-A0A0-412D-84B3-F7DF8C274AE0}"/>
              </a:ext>
            </a:extLst>
          </p:cNvPr>
          <p:cNvSpPr txBox="1"/>
          <p:nvPr/>
        </p:nvSpPr>
        <p:spPr>
          <a:xfrm>
            <a:off x="1676107" y="5225433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2B208ED-A687-4FE8-8F0C-2352E682D856}"/>
              </a:ext>
            </a:extLst>
          </p:cNvPr>
          <p:cNvSpPr txBox="1"/>
          <p:nvPr/>
        </p:nvSpPr>
        <p:spPr>
          <a:xfrm>
            <a:off x="8951651" y="521919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CF3712-702D-4B90-9B64-BBF9FD412671}"/>
              </a:ext>
            </a:extLst>
          </p:cNvPr>
          <p:cNvSpPr txBox="1"/>
          <p:nvPr/>
        </p:nvSpPr>
        <p:spPr>
          <a:xfrm>
            <a:off x="1812046" y="226540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A6FB11-D437-4F26-96AD-C2A3D1C2FB36}"/>
              </a:ext>
            </a:extLst>
          </p:cNvPr>
          <p:cNvSpPr txBox="1"/>
          <p:nvPr/>
        </p:nvSpPr>
        <p:spPr>
          <a:xfrm>
            <a:off x="7294063" y="222227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A224EC0-2EA7-44FB-83BE-088314E85E89}"/>
              </a:ext>
            </a:extLst>
          </p:cNvPr>
          <p:cNvSpPr txBox="1"/>
          <p:nvPr/>
        </p:nvSpPr>
        <p:spPr>
          <a:xfrm>
            <a:off x="1808781" y="6329111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63A95E-2A5F-4186-9516-8D1CFAF8D9B9}"/>
              </a:ext>
            </a:extLst>
          </p:cNvPr>
          <p:cNvSpPr txBox="1"/>
          <p:nvPr/>
        </p:nvSpPr>
        <p:spPr>
          <a:xfrm>
            <a:off x="4565165" y="6456933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DA905E-B055-4351-B2B9-872009AF884B}"/>
              </a:ext>
            </a:extLst>
          </p:cNvPr>
          <p:cNvSpPr txBox="1"/>
          <p:nvPr/>
        </p:nvSpPr>
        <p:spPr>
          <a:xfrm>
            <a:off x="7321549" y="6315351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82B50F0-3DC7-466B-A69C-40FBACF36A51}"/>
              </a:ext>
            </a:extLst>
          </p:cNvPr>
          <p:cNvSpPr txBox="1"/>
          <p:nvPr/>
        </p:nvSpPr>
        <p:spPr>
          <a:xfrm>
            <a:off x="4636181" y="71140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17338E-F6F9-4028-9D0E-399F289E98F0}"/>
              </a:ext>
            </a:extLst>
          </p:cNvPr>
          <p:cNvSpPr txBox="1"/>
          <p:nvPr/>
        </p:nvSpPr>
        <p:spPr>
          <a:xfrm>
            <a:off x="-35884" y="5360312"/>
            <a:ext cx="206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C98251E-640C-4FEE-A6C4-BFAF3B58AD5C}"/>
              </a:ext>
            </a:extLst>
          </p:cNvPr>
          <p:cNvSpPr txBox="1"/>
          <p:nvPr/>
        </p:nvSpPr>
        <p:spPr>
          <a:xfrm>
            <a:off x="55826" y="907169"/>
            <a:ext cx="206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1DFFD7-B675-4771-98C4-292B6D99BFFD}"/>
              </a:ext>
            </a:extLst>
          </p:cNvPr>
          <p:cNvSpPr/>
          <p:nvPr/>
        </p:nvSpPr>
        <p:spPr>
          <a:xfrm>
            <a:off x="158895" y="77101"/>
            <a:ext cx="9231668" cy="2038306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7477075-91BB-4A0D-B515-10ECE07F4ACC}"/>
              </a:ext>
            </a:extLst>
          </p:cNvPr>
          <p:cNvSpPr/>
          <p:nvPr/>
        </p:nvSpPr>
        <p:spPr>
          <a:xfrm>
            <a:off x="158895" y="2207042"/>
            <a:ext cx="9231668" cy="251687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9D94A8-5E45-46EC-92DD-16DFC85B8F63}"/>
              </a:ext>
            </a:extLst>
          </p:cNvPr>
          <p:cNvSpPr/>
          <p:nvPr/>
        </p:nvSpPr>
        <p:spPr>
          <a:xfrm>
            <a:off x="151731" y="4815556"/>
            <a:ext cx="9231668" cy="201070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AFE083E-62B2-445B-A94D-3B407123FE10}"/>
              </a:ext>
            </a:extLst>
          </p:cNvPr>
          <p:cNvSpPr txBox="1"/>
          <p:nvPr/>
        </p:nvSpPr>
        <p:spPr>
          <a:xfrm>
            <a:off x="54012" y="3100103"/>
            <a:ext cx="206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Three-channel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914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38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2</cp:revision>
  <dcterms:created xsi:type="dcterms:W3CDTF">2019-07-19T10:09:06Z</dcterms:created>
  <dcterms:modified xsi:type="dcterms:W3CDTF">2019-07-20T12:50:12Z</dcterms:modified>
</cp:coreProperties>
</file>