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112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8" d="100"/>
          <a:sy n="98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68A8A411-13C7-4C11-A59B-74A46CD751D0}"/>
    <pc:docChg chg="modSld">
      <pc:chgData name="Wang QL" userId="520397e4cf4a652e" providerId="LiveId" clId="{68A8A411-13C7-4C11-A59B-74A46CD751D0}" dt="2019-07-26T09:25:00.350" v="9" actId="113"/>
      <pc:docMkLst>
        <pc:docMk/>
      </pc:docMkLst>
      <pc:sldChg chg="modSp">
        <pc:chgData name="Wang QL" userId="520397e4cf4a652e" providerId="LiveId" clId="{68A8A411-13C7-4C11-A59B-74A46CD751D0}" dt="2019-07-26T09:25:00.350" v="9" actId="113"/>
        <pc:sldMkLst>
          <pc:docMk/>
          <pc:sldMk cId="1414234602" sldId="256"/>
        </pc:sldMkLst>
        <pc:spChg chg="mod">
          <ac:chgData name="Wang QL" userId="520397e4cf4a652e" providerId="LiveId" clId="{68A8A411-13C7-4C11-A59B-74A46CD751D0}" dt="2019-07-26T07:03:10.099" v="3"/>
          <ac:spMkLst>
            <pc:docMk/>
            <pc:sldMk cId="1414234602" sldId="256"/>
            <ac:spMk id="95" creationId="{4361AE26-8907-1641-864E-FBF3FA3D48CC}"/>
          </ac:spMkLst>
        </pc:spChg>
        <pc:spChg chg="mod">
          <ac:chgData name="Wang QL" userId="520397e4cf4a652e" providerId="LiveId" clId="{68A8A411-13C7-4C11-A59B-74A46CD751D0}" dt="2019-07-26T09:25:00.350" v="9" actId="113"/>
          <ac:spMkLst>
            <pc:docMk/>
            <pc:sldMk cId="1414234602" sldId="256"/>
            <ac:spMk id="130" creationId="{70C27586-8F22-5A4A-89CC-8B8885AC8093}"/>
          </ac:spMkLst>
        </pc:spChg>
        <pc:spChg chg="mod">
          <ac:chgData name="Wang QL" userId="520397e4cf4a652e" providerId="LiveId" clId="{68A8A411-13C7-4C11-A59B-74A46CD751D0}" dt="2019-07-26T09:18:17.853" v="8"/>
          <ac:spMkLst>
            <pc:docMk/>
            <pc:sldMk cId="1414234602" sldId="256"/>
            <ac:spMk id="181" creationId="{20BDE0FE-A1AA-A848-B8F0-120431D525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122363"/>
            <a:ext cx="8334375" cy="2387600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602038"/>
            <a:ext cx="8334375" cy="1655762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8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29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65125"/>
            <a:ext cx="239613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65125"/>
            <a:ext cx="704949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7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70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709739"/>
            <a:ext cx="9584531" cy="2852737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589464"/>
            <a:ext cx="9584531" cy="1500187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7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825625"/>
            <a:ext cx="47228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825625"/>
            <a:ext cx="47228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70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65126"/>
            <a:ext cx="95845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681163"/>
            <a:ext cx="4701108" cy="82391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505075"/>
            <a:ext cx="470110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681163"/>
            <a:ext cx="4724260" cy="82391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505075"/>
            <a:ext cx="472426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5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90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6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57200"/>
            <a:ext cx="3584070" cy="16002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987426"/>
            <a:ext cx="5625703" cy="4873625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2057400"/>
            <a:ext cx="3584070" cy="381158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02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57200"/>
            <a:ext cx="3584070" cy="16002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987426"/>
            <a:ext cx="5625703" cy="4873625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2057400"/>
            <a:ext cx="3584070" cy="381158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43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65126"/>
            <a:ext cx="9584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825625"/>
            <a:ext cx="9584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6356351"/>
            <a:ext cx="250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EAC7-D75F-CB40-8AFC-B8FE65C13BE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6356351"/>
            <a:ext cx="3750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6356351"/>
            <a:ext cx="250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50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265">
            <a:extLst>
              <a:ext uri="{FF2B5EF4-FFF2-40B4-BE49-F238E27FC236}">
                <a16:creationId xmlns:a16="http://schemas.microsoft.com/office/drawing/2014/main" id="{0F97948F-0F3A-F449-AD27-1355DDB8139C}"/>
              </a:ext>
            </a:extLst>
          </p:cNvPr>
          <p:cNvCxnSpPr>
            <a:cxnSpLocks/>
            <a:stCxn id="139" idx="0"/>
            <a:endCxn id="113" idx="1"/>
          </p:cNvCxnSpPr>
          <p:nvPr/>
        </p:nvCxnSpPr>
        <p:spPr>
          <a:xfrm rot="5400000" flipH="1" flipV="1">
            <a:off x="5824258" y="546671"/>
            <a:ext cx="2069791" cy="3811149"/>
          </a:xfrm>
          <a:prstGeom prst="bentConnector2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CCE3CF-C3D2-9E44-B9C5-40F4DEC80E9D}"/>
              </a:ext>
            </a:extLst>
          </p:cNvPr>
          <p:cNvGrpSpPr/>
          <p:nvPr/>
        </p:nvGrpSpPr>
        <p:grpSpPr>
          <a:xfrm>
            <a:off x="3142505" y="1836619"/>
            <a:ext cx="1711714" cy="913762"/>
            <a:chOff x="1172124" y="5432144"/>
            <a:chExt cx="1819007" cy="97103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B4D013-96C5-1948-A1F9-CA9793681DB1}"/>
                </a:ext>
              </a:extLst>
            </p:cNvPr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33C79E-7C56-9141-9203-909B668C3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0A1213-0DB8-4147-BE8A-34FA53F19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24874-6101-D64E-86D0-A30AFE152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0F916F-ECC0-1D40-A1BC-DD59F5928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D4971B7-F607-FA41-925E-6AB9802AC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5B49A-99D4-9745-AF2D-131C74576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CB2A08F-85D6-9B4C-A47E-40D4C96F1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D07186-7E6B-9741-9AF9-0FDDFC6D0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2F84FE7-6C13-7445-A1BB-0301B1970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1FA0EAB-66AA-1B42-842C-3D0CCE931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7FD2BC-F032-2148-85BB-C1C80A213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85F507B-9452-A347-9CC4-DAF6B51D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3B183D8-9332-5245-B633-F2F35FF56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B227FF6-C7FB-9245-9D0B-1CC9051E7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F6F324A-3A74-2C4B-A4AE-CC5D84F9D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1E85E81-2181-9948-8D94-4D2A6492B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7BA18B7-86ED-C749-B865-A3AEC3298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74A7F3F-A863-8F46-A4F2-0A077D4AE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8049C22-CAE9-FD4D-B323-A300FF0FB5C8}"/>
              </a:ext>
            </a:extLst>
          </p:cNvPr>
          <p:cNvGrpSpPr/>
          <p:nvPr/>
        </p:nvGrpSpPr>
        <p:grpSpPr>
          <a:xfrm>
            <a:off x="5845383" y="1552408"/>
            <a:ext cx="344335" cy="1471619"/>
            <a:chOff x="6223000" y="2259487"/>
            <a:chExt cx="365919" cy="1563864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12CB373-F953-C941-B95F-DF2E1EAD3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54FFB1ED-D39A-E24A-AA87-5CED1377EAE4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A99B8EB-6ECA-584B-B9C1-042DD3E77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6CBEAC3-A2FF-6944-9A2F-F488D2C52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1920397-8136-5741-A1A1-89B85AA4F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33F4A2-834D-FB44-AE91-BC9612774F17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7079C79-18B6-324D-B616-65427A629CB5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AE2AA83-0DA7-9344-A0B4-57945AE0B9DD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271608A-A574-9E46-BA50-CB49FBF8CBE5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30AC1AB-F674-B146-9374-1827390E119B}"/>
              </a:ext>
            </a:extLst>
          </p:cNvPr>
          <p:cNvGrpSpPr/>
          <p:nvPr/>
        </p:nvGrpSpPr>
        <p:grpSpPr>
          <a:xfrm>
            <a:off x="5852377" y="338699"/>
            <a:ext cx="344335" cy="581207"/>
            <a:chOff x="6220408" y="211036"/>
            <a:chExt cx="365919" cy="61763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06E3B99-0116-1E4A-A08D-4307A3A79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7A4D0D-10B6-F54F-9B4C-3A0555A6AFF9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61D6FEE-0622-6447-AE17-F3A6E35AE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CCF9737-BC6C-864B-B0CB-E5D0759596F4}"/>
              </a:ext>
            </a:extLst>
          </p:cNvPr>
          <p:cNvGrpSpPr/>
          <p:nvPr/>
        </p:nvGrpSpPr>
        <p:grpSpPr>
          <a:xfrm>
            <a:off x="7382049" y="1883833"/>
            <a:ext cx="344335" cy="1471619"/>
            <a:chOff x="6223000" y="2259487"/>
            <a:chExt cx="365919" cy="156386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D35465A-29F7-1040-B6A3-C25933442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CA41356D-F410-BA42-8D80-46B30C6C9D43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C352D35-878B-AC4E-87B3-64FB57047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20218CF-19A5-1C40-A125-63D9DB03A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C236490-5AE3-8747-99EE-1F611EFA4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49A8B8B-4FEE-6A4D-9821-529F356135A9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E05E814-AB09-7B40-B957-BA43814D63A5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C877B8C-D7E7-BD44-9C5A-8DA2F7B34F69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ECE2841-0724-E744-87BA-408C4865C713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304365-C0CB-8843-BAB5-7FA91AC2ACBA}"/>
              </a:ext>
            </a:extLst>
          </p:cNvPr>
          <p:cNvGrpSpPr/>
          <p:nvPr/>
        </p:nvGrpSpPr>
        <p:grpSpPr>
          <a:xfrm>
            <a:off x="7379609" y="3461211"/>
            <a:ext cx="344335" cy="1471619"/>
            <a:chOff x="6223000" y="2259487"/>
            <a:chExt cx="365919" cy="1563864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49371CA-2E19-9C4F-B735-3A250AE99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B31D998C-2433-7C47-A396-40A0E325F353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62FFAF8-0968-EB49-A514-B2D2EDA24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5505B04-C724-0F49-B4FC-E3344088A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D968BD1-112D-3E4F-A450-3F34F3651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798158B-0B83-114C-A54F-3CDE5787599C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642CDB8-5806-5D4C-8D01-2101C9E92E1F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373D78CB-EC26-9645-AEF1-9EE8F634528C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C7ED9FE-4291-8D46-8DE2-83ABD28AE661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CBF4610-9103-7A45-A717-B7D92CD2BB1F}"/>
              </a:ext>
            </a:extLst>
          </p:cNvPr>
          <p:cNvGrpSpPr/>
          <p:nvPr/>
        </p:nvGrpSpPr>
        <p:grpSpPr>
          <a:xfrm>
            <a:off x="7379609" y="1220330"/>
            <a:ext cx="344335" cy="581207"/>
            <a:chOff x="6220408" y="211036"/>
            <a:chExt cx="365919" cy="61763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463BFBF-E5F4-7B4D-B5A7-8FA9781C4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FDB66DED-BEC7-864E-BA4F-F36523F362D0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1803982-1D80-FF43-8C9B-80ED60F90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2782F5FF-CC6E-AC42-BAA7-C51C034AEE49}"/>
              </a:ext>
            </a:extLst>
          </p:cNvPr>
          <p:cNvSpPr/>
          <p:nvPr/>
        </p:nvSpPr>
        <p:spPr>
          <a:xfrm>
            <a:off x="7294898" y="1143982"/>
            <a:ext cx="510901" cy="38725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0B1080-19F9-3D44-90DD-1E5AF27D6A8E}"/>
              </a:ext>
            </a:extLst>
          </p:cNvPr>
          <p:cNvGrpSpPr/>
          <p:nvPr/>
        </p:nvGrpSpPr>
        <p:grpSpPr>
          <a:xfrm>
            <a:off x="8035426" y="2588258"/>
            <a:ext cx="575038" cy="998087"/>
            <a:chOff x="8597454" y="2944502"/>
            <a:chExt cx="611082" cy="1060649"/>
          </a:xfrm>
        </p:grpSpPr>
        <p:cxnSp>
          <p:nvCxnSpPr>
            <p:cNvPr id="65" name="直接箭头连接符 168">
              <a:extLst>
                <a:ext uri="{FF2B5EF4-FFF2-40B4-BE49-F238E27FC236}">
                  <a16:creationId xmlns:a16="http://schemas.microsoft.com/office/drawing/2014/main" id="{8D0548B6-1F91-4844-B602-F46758F860B3}"/>
                </a:ext>
              </a:extLst>
            </p:cNvPr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70">
              <a:extLst>
                <a:ext uri="{FF2B5EF4-FFF2-40B4-BE49-F238E27FC236}">
                  <a16:creationId xmlns:a16="http://schemas.microsoft.com/office/drawing/2014/main" id="{F2CDBD94-53B2-4E45-A9DF-C28D58F010BE}"/>
                </a:ext>
              </a:extLst>
            </p:cNvPr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172">
              <a:extLst>
                <a:ext uri="{FF2B5EF4-FFF2-40B4-BE49-F238E27FC236}">
                  <a16:creationId xmlns:a16="http://schemas.microsoft.com/office/drawing/2014/main" id="{82FBC221-8419-2148-9FD0-1D56F3B39875}"/>
                </a:ext>
              </a:extLst>
            </p:cNvPr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52CBE2E-C5EE-6842-8F9B-7C4DC35C941B}"/>
              </a:ext>
            </a:extLst>
          </p:cNvPr>
          <p:cNvGrpSpPr/>
          <p:nvPr/>
        </p:nvGrpSpPr>
        <p:grpSpPr>
          <a:xfrm>
            <a:off x="8767201" y="2410796"/>
            <a:ext cx="344335" cy="1471619"/>
            <a:chOff x="6223000" y="2259487"/>
            <a:chExt cx="365919" cy="1563864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6779968-C348-8945-A025-2FB12D702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33A44E96-574B-8842-BB64-9433397C82EB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B4939F5-DAB3-AF46-9B02-E1450D76D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15C327D-1223-1144-AA7A-7FC820141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FCE6510-EBAC-B046-A203-D473AF0D1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25C7B10-B37D-1946-9F46-01DA78B8693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4444A53-B61F-D24B-885B-12DD718BE2D1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D90E693-43BE-D245-972B-E04D306512D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4CBDD79-C351-7D4C-A398-6480D0380ABD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DB0D96E-CC79-E941-ACCC-B7EAF9FCA046}"/>
              </a:ext>
            </a:extLst>
          </p:cNvPr>
          <p:cNvGrpSpPr/>
          <p:nvPr/>
        </p:nvGrpSpPr>
        <p:grpSpPr>
          <a:xfrm>
            <a:off x="9820645" y="2830650"/>
            <a:ext cx="344335" cy="581207"/>
            <a:chOff x="6220408" y="211036"/>
            <a:chExt cx="365919" cy="61763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1DAA179-ECCD-964A-9737-316C97677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163CA9EC-3AFF-D74C-83A6-A3511E26E474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80076B6-B1AB-6146-95D2-27D84ADD1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B2285F85-3AFD-1C4B-A953-7BA4049F53A9}"/>
              </a:ext>
            </a:extLst>
          </p:cNvPr>
          <p:cNvSpPr txBox="1"/>
          <p:nvPr/>
        </p:nvSpPr>
        <p:spPr>
          <a:xfrm>
            <a:off x="375228" y="1807587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FFA31E7-9FFA-1443-A8A8-F37E2E5E537E}"/>
              </a:ext>
            </a:extLst>
          </p:cNvPr>
          <p:cNvGrpSpPr/>
          <p:nvPr/>
        </p:nvGrpSpPr>
        <p:grpSpPr>
          <a:xfrm>
            <a:off x="731043" y="3060478"/>
            <a:ext cx="677532" cy="677532"/>
            <a:chOff x="720000" y="1620000"/>
            <a:chExt cx="720000" cy="720000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260519F-C140-B24C-B2F8-EAA45C55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8F6382D2-5090-4044-86A5-2B14D550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733A44C8-857F-9F4A-AAED-5EC115AF5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6F737CD0-CF5C-0B49-8D19-37E5DA09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51C0B8B-8699-2245-BEAA-C4B55090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B78A7C3B-75CC-7040-B867-44C0277D5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5DBB6EE2-04C6-204C-836C-7B9C2F271E03}"/>
              </a:ext>
            </a:extLst>
          </p:cNvPr>
          <p:cNvSpPr/>
          <p:nvPr/>
        </p:nvSpPr>
        <p:spPr>
          <a:xfrm>
            <a:off x="297617" y="1669069"/>
            <a:ext cx="1566454" cy="2231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1" name="圆角右箭头 90">
            <a:extLst>
              <a:ext uri="{FF2B5EF4-FFF2-40B4-BE49-F238E27FC236}">
                <a16:creationId xmlns:a16="http://schemas.microsoft.com/office/drawing/2014/main" id="{A0B675E8-8F4E-094A-AB2B-B0C32C4E88DD}"/>
              </a:ext>
            </a:extLst>
          </p:cNvPr>
          <p:cNvSpPr/>
          <p:nvPr/>
        </p:nvSpPr>
        <p:spPr>
          <a:xfrm>
            <a:off x="993780" y="409882"/>
            <a:ext cx="4673990" cy="1174060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2" name="圆角右箭头 91">
            <a:extLst>
              <a:ext uri="{FF2B5EF4-FFF2-40B4-BE49-F238E27FC236}">
                <a16:creationId xmlns:a16="http://schemas.microsoft.com/office/drawing/2014/main" id="{2E6BDE5E-FD92-4348-BEAD-7FAA9BBADEDA}"/>
              </a:ext>
            </a:extLst>
          </p:cNvPr>
          <p:cNvSpPr/>
          <p:nvPr/>
        </p:nvSpPr>
        <p:spPr>
          <a:xfrm flipV="1">
            <a:off x="1001783" y="4012350"/>
            <a:ext cx="2548458" cy="1004216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3" name="右箭头 92">
            <a:extLst>
              <a:ext uri="{FF2B5EF4-FFF2-40B4-BE49-F238E27FC236}">
                <a16:creationId xmlns:a16="http://schemas.microsoft.com/office/drawing/2014/main" id="{51067935-94AF-B449-97BB-CD5666814CE8}"/>
              </a:ext>
            </a:extLst>
          </p:cNvPr>
          <p:cNvSpPr/>
          <p:nvPr/>
        </p:nvSpPr>
        <p:spPr>
          <a:xfrm>
            <a:off x="2054136" y="2094275"/>
            <a:ext cx="923207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1B6D420-1D0A-2A48-8AE8-CEEB151BA4A6}"/>
              </a:ext>
            </a:extLst>
          </p:cNvPr>
          <p:cNvSpPr txBox="1"/>
          <p:nvPr/>
        </p:nvSpPr>
        <p:spPr>
          <a:xfrm>
            <a:off x="3207991" y="115611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61AE26-8907-1641-864E-FBF3FA3D48CC}"/>
              </a:ext>
            </a:extLst>
          </p:cNvPr>
          <p:cNvSpPr txBox="1"/>
          <p:nvPr/>
        </p:nvSpPr>
        <p:spPr>
          <a:xfrm>
            <a:off x="1922050" y="173544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DA1CC52-558A-384B-941B-F4DCD8D3D378}"/>
              </a:ext>
            </a:extLst>
          </p:cNvPr>
          <p:cNvSpPr txBox="1"/>
          <p:nvPr/>
        </p:nvSpPr>
        <p:spPr>
          <a:xfrm>
            <a:off x="3481281" y="2819658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C0558D9-41AB-444B-AF4F-2221E8D887AF}"/>
              </a:ext>
            </a:extLst>
          </p:cNvPr>
          <p:cNvSpPr txBox="1"/>
          <p:nvPr/>
        </p:nvSpPr>
        <p:spPr>
          <a:xfrm>
            <a:off x="6780032" y="5022489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98" name="直接箭头连接符 202">
            <a:extLst>
              <a:ext uri="{FF2B5EF4-FFF2-40B4-BE49-F238E27FC236}">
                <a16:creationId xmlns:a16="http://schemas.microsoft.com/office/drawing/2014/main" id="{5E195200-9831-8D42-9EB0-B7C6A974CC9C}"/>
              </a:ext>
            </a:extLst>
          </p:cNvPr>
          <p:cNvCxnSpPr/>
          <p:nvPr/>
        </p:nvCxnSpPr>
        <p:spPr>
          <a:xfrm flipV="1">
            <a:off x="9201925" y="3251858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205">
            <a:extLst>
              <a:ext uri="{FF2B5EF4-FFF2-40B4-BE49-F238E27FC236}">
                <a16:creationId xmlns:a16="http://schemas.microsoft.com/office/drawing/2014/main" id="{28CF923E-B4CA-D241-8399-96305AB5AD56}"/>
              </a:ext>
            </a:extLst>
          </p:cNvPr>
          <p:cNvCxnSpPr/>
          <p:nvPr/>
        </p:nvCxnSpPr>
        <p:spPr>
          <a:xfrm flipV="1">
            <a:off x="9201925" y="2994273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217">
            <a:extLst>
              <a:ext uri="{FF2B5EF4-FFF2-40B4-BE49-F238E27FC236}">
                <a16:creationId xmlns:a16="http://schemas.microsoft.com/office/drawing/2014/main" id="{496E6CE4-EF38-7C45-AD4C-E82CB36746A9}"/>
              </a:ext>
            </a:extLst>
          </p:cNvPr>
          <p:cNvCxnSpPr>
            <a:stCxn id="6" idx="3"/>
            <a:endCxn id="27" idx="1"/>
          </p:cNvCxnSpPr>
          <p:nvPr/>
        </p:nvCxnSpPr>
        <p:spPr>
          <a:xfrm flipV="1">
            <a:off x="4854223" y="2288217"/>
            <a:ext cx="991156" cy="5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86DE4E6-C94E-324C-8D88-F616E27608EB}"/>
              </a:ext>
            </a:extLst>
          </p:cNvPr>
          <p:cNvSpPr txBox="1"/>
          <p:nvPr/>
        </p:nvSpPr>
        <p:spPr>
          <a:xfrm>
            <a:off x="5621479" y="3070060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02" name="右箭头 101">
            <a:extLst>
              <a:ext uri="{FF2B5EF4-FFF2-40B4-BE49-F238E27FC236}">
                <a16:creationId xmlns:a16="http://schemas.microsoft.com/office/drawing/2014/main" id="{F2EB91E9-7466-1C4E-A8C0-6669F952CA77}"/>
              </a:ext>
            </a:extLst>
          </p:cNvPr>
          <p:cNvSpPr/>
          <p:nvPr/>
        </p:nvSpPr>
        <p:spPr>
          <a:xfrm rot="3069870">
            <a:off x="6087769" y="997748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89CBAAF-8D89-7445-8CB1-6CA3F2E58C11}"/>
              </a:ext>
            </a:extLst>
          </p:cNvPr>
          <p:cNvSpPr/>
          <p:nvPr/>
        </p:nvSpPr>
        <p:spPr>
          <a:xfrm rot="19333850">
            <a:off x="6266250" y="4369105"/>
            <a:ext cx="993881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4" name="右箭头 103">
            <a:extLst>
              <a:ext uri="{FF2B5EF4-FFF2-40B4-BE49-F238E27FC236}">
                <a16:creationId xmlns:a16="http://schemas.microsoft.com/office/drawing/2014/main" id="{FFAC4128-A7CB-CF4E-952A-1F38029FEDCD}"/>
              </a:ext>
            </a:extLst>
          </p:cNvPr>
          <p:cNvSpPr/>
          <p:nvPr/>
        </p:nvSpPr>
        <p:spPr>
          <a:xfrm>
            <a:off x="6308061" y="2166393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0E887C-FF3D-884D-BD93-9CCF56D084CE}"/>
              </a:ext>
            </a:extLst>
          </p:cNvPr>
          <p:cNvSpPr/>
          <p:nvPr/>
        </p:nvSpPr>
        <p:spPr>
          <a:xfrm>
            <a:off x="6891504" y="115611"/>
            <a:ext cx="3875138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935D923-0710-7145-A428-DDF0EFAAD6E3}"/>
              </a:ext>
            </a:extLst>
          </p:cNvPr>
          <p:cNvSpPr txBox="1"/>
          <p:nvPr/>
        </p:nvSpPr>
        <p:spPr>
          <a:xfrm>
            <a:off x="3139706" y="6438691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B4771C0-D445-3B4A-80D9-9A46B59EECC0}"/>
              </a:ext>
            </a:extLst>
          </p:cNvPr>
          <p:cNvSpPr txBox="1"/>
          <p:nvPr/>
        </p:nvSpPr>
        <p:spPr>
          <a:xfrm>
            <a:off x="7553226" y="6444488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0F00F59-38B7-474D-A716-AEDAB227DBCC}"/>
              </a:ext>
            </a:extLst>
          </p:cNvPr>
          <p:cNvSpPr txBox="1"/>
          <p:nvPr/>
        </p:nvSpPr>
        <p:spPr>
          <a:xfrm>
            <a:off x="7840866" y="3786074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015BE71-A152-194B-9A6A-4E0C290C2361}"/>
              </a:ext>
            </a:extLst>
          </p:cNvPr>
          <p:cNvSpPr txBox="1"/>
          <p:nvPr/>
        </p:nvSpPr>
        <p:spPr>
          <a:xfrm>
            <a:off x="9045390" y="3474202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AC543D1-C50E-7A4C-BDDD-F93B8C419391}"/>
              </a:ext>
            </a:extLst>
          </p:cNvPr>
          <p:cNvGrpSpPr/>
          <p:nvPr/>
        </p:nvGrpSpPr>
        <p:grpSpPr>
          <a:xfrm>
            <a:off x="8764728" y="681539"/>
            <a:ext cx="344335" cy="1471619"/>
            <a:chOff x="6223000" y="2259487"/>
            <a:chExt cx="365919" cy="1563864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76D2FC6-438F-614D-8FB0-8020F7C9A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00D518EE-D313-1B44-A1ED-28167AF29E35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5C0D7CC-DCAD-1240-9E1F-8D48E6BE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714C4CD-BDD4-6C46-85A6-9DE41456D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EB83F86-B5FC-4E48-8D5C-BD89247C3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5D4C10E9-AA15-B142-99BC-6E8010AA5D9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82ECCC5A-816A-5745-ADEE-590819564EBC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618AF31E-A31B-2D42-B202-044DC060E4E4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2AF9C2A-303F-0A45-B611-07FDFF4FF0F3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AEE9B53-D371-BB43-A7E1-8C0B1F97A4F1}"/>
              </a:ext>
            </a:extLst>
          </p:cNvPr>
          <p:cNvGrpSpPr/>
          <p:nvPr/>
        </p:nvGrpSpPr>
        <p:grpSpPr>
          <a:xfrm>
            <a:off x="9818172" y="1101392"/>
            <a:ext cx="344335" cy="581207"/>
            <a:chOff x="6220408" y="211036"/>
            <a:chExt cx="365919" cy="617639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302EB593-55A2-7246-9FB4-ACB875CBB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06B95FE7-D26A-6E4C-B7CD-356FEC77E9D3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3E8600D2-61F0-304C-913D-73A1D4334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125" name="直接箭头连接符 261">
            <a:extLst>
              <a:ext uri="{FF2B5EF4-FFF2-40B4-BE49-F238E27FC236}">
                <a16:creationId xmlns:a16="http://schemas.microsoft.com/office/drawing/2014/main" id="{E53EEBBC-69BA-4C45-80FB-B718CDFECFDA}"/>
              </a:ext>
            </a:extLst>
          </p:cNvPr>
          <p:cNvCxnSpPr/>
          <p:nvPr/>
        </p:nvCxnSpPr>
        <p:spPr>
          <a:xfrm flipV="1">
            <a:off x="9199452" y="1522600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262">
            <a:extLst>
              <a:ext uri="{FF2B5EF4-FFF2-40B4-BE49-F238E27FC236}">
                <a16:creationId xmlns:a16="http://schemas.microsoft.com/office/drawing/2014/main" id="{47868C7A-F30E-0D45-9592-331ACE706F45}"/>
              </a:ext>
            </a:extLst>
          </p:cNvPr>
          <p:cNvCxnSpPr/>
          <p:nvPr/>
        </p:nvCxnSpPr>
        <p:spPr>
          <a:xfrm flipV="1">
            <a:off x="9199452" y="1265016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E88AE6A-1C6A-3542-ACBE-71FE7747EB74}"/>
              </a:ext>
            </a:extLst>
          </p:cNvPr>
          <p:cNvSpPr txBox="1"/>
          <p:nvPr/>
        </p:nvSpPr>
        <p:spPr>
          <a:xfrm>
            <a:off x="9042916" y="1744944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C35780D-E4B7-D048-8731-E0DA2D31BD4F}"/>
              </a:ext>
            </a:extLst>
          </p:cNvPr>
          <p:cNvSpPr txBox="1"/>
          <p:nvPr/>
        </p:nvSpPr>
        <p:spPr>
          <a:xfrm>
            <a:off x="9631264" y="2440754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4361BD3-8F7B-BF4C-8172-02B8FE5AB0DD}"/>
              </a:ext>
            </a:extLst>
          </p:cNvPr>
          <p:cNvSpPr txBox="1"/>
          <p:nvPr/>
        </p:nvSpPr>
        <p:spPr>
          <a:xfrm>
            <a:off x="9631264" y="768661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0C27586-8F22-5A4A-89CC-8B8885AC8093}"/>
                  </a:ext>
                </a:extLst>
              </p:cNvPr>
              <p:cNvSpPr txBox="1"/>
              <p:nvPr/>
            </p:nvSpPr>
            <p:spPr>
              <a:xfrm>
                <a:off x="7183928" y="5940448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0C27586-8F22-5A4A-89CC-8B8885AC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28" y="5940448"/>
                <a:ext cx="2880019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7B3A63B-039A-C349-8C0E-C66F9230961B}"/>
              </a:ext>
            </a:extLst>
          </p:cNvPr>
          <p:cNvCxnSpPr>
            <a:cxnSpLocks/>
            <a:stCxn id="129" idx="3"/>
            <a:endCxn id="130" idx="0"/>
          </p:cNvCxnSpPr>
          <p:nvPr/>
        </p:nvCxnSpPr>
        <p:spPr>
          <a:xfrm flipH="1">
            <a:off x="8623938" y="938163"/>
            <a:ext cx="1720593" cy="5002282"/>
          </a:xfrm>
          <a:prstGeom prst="bentConnector4">
            <a:avLst>
              <a:gd name="adj1" fmla="val -13286"/>
              <a:gd name="adj2" fmla="val 68387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8D09361C-9EE2-2D4E-A5A4-E565C44AC52A}"/>
              </a:ext>
            </a:extLst>
          </p:cNvPr>
          <p:cNvCxnSpPr>
            <a:cxnSpLocks/>
            <a:stCxn id="128" idx="3"/>
            <a:endCxn id="130" idx="0"/>
          </p:cNvCxnSpPr>
          <p:nvPr/>
        </p:nvCxnSpPr>
        <p:spPr>
          <a:xfrm flipH="1">
            <a:off x="8623938" y="2610259"/>
            <a:ext cx="1720593" cy="3330189"/>
          </a:xfrm>
          <a:prstGeom prst="bentConnector4">
            <a:avLst>
              <a:gd name="adj1" fmla="val -13286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图片 133">
            <a:extLst>
              <a:ext uri="{FF2B5EF4-FFF2-40B4-BE49-F238E27FC236}">
                <a16:creationId xmlns:a16="http://schemas.microsoft.com/office/drawing/2014/main" id="{86A003E6-365E-F043-911D-7BF9A229EB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4012169"/>
            <a:ext cx="677532" cy="677531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F219527D-DB59-0246-9F24-1AACB4D6A3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4933989"/>
            <a:ext cx="677532" cy="677531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4E45949C-D3D9-FE48-9776-E8DB671AE3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5625401"/>
            <a:ext cx="677532" cy="677531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19B0D5FC-F7F2-464F-AA79-1CCAA5E2EF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3325393"/>
            <a:ext cx="677532" cy="677531"/>
          </a:xfrm>
          <a:prstGeom prst="rect">
            <a:avLst/>
          </a:prstGeom>
        </p:spPr>
      </p:pic>
      <p:cxnSp>
        <p:nvCxnSpPr>
          <p:cNvPr id="138" name="直接箭头连接符 207">
            <a:extLst>
              <a:ext uri="{FF2B5EF4-FFF2-40B4-BE49-F238E27FC236}">
                <a16:creationId xmlns:a16="http://schemas.microsoft.com/office/drawing/2014/main" id="{6DA5BD0E-F009-9B4D-95AC-98BE37EAAE37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4229602" y="3664160"/>
            <a:ext cx="2641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30">
            <a:extLst>
              <a:ext uri="{FF2B5EF4-FFF2-40B4-BE49-F238E27FC236}">
                <a16:creationId xmlns:a16="http://schemas.microsoft.com/office/drawing/2014/main" id="{46D3D834-11F3-274A-9D77-0D457FE894AE}"/>
              </a:ext>
            </a:extLst>
          </p:cNvPr>
          <p:cNvSpPr/>
          <p:nvPr/>
        </p:nvSpPr>
        <p:spPr>
          <a:xfrm>
            <a:off x="4493768" y="3487140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0" name="直接箭头连接符 212">
            <a:extLst>
              <a:ext uri="{FF2B5EF4-FFF2-40B4-BE49-F238E27FC236}">
                <a16:creationId xmlns:a16="http://schemas.microsoft.com/office/drawing/2014/main" id="{9D5565FE-8FB2-0445-8E47-4BBD266FE8CC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5413394" y="3672106"/>
            <a:ext cx="115304" cy="2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C6260FEF-EDC0-1E43-850E-FCFC1206A0AF}"/>
              </a:ext>
            </a:extLst>
          </p:cNvPr>
          <p:cNvSpPr/>
          <p:nvPr/>
        </p:nvSpPr>
        <p:spPr>
          <a:xfrm>
            <a:off x="5528698" y="3513656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142" name="直接箭头连接符 214">
            <a:extLst>
              <a:ext uri="{FF2B5EF4-FFF2-40B4-BE49-F238E27FC236}">
                <a16:creationId xmlns:a16="http://schemas.microsoft.com/office/drawing/2014/main" id="{41FFCF48-F64B-5842-8853-9D2F80595C6F}"/>
              </a:ext>
            </a:extLst>
          </p:cNvPr>
          <p:cNvCxnSpPr>
            <a:cxnSpLocks/>
          </p:cNvCxnSpPr>
          <p:nvPr/>
        </p:nvCxnSpPr>
        <p:spPr>
          <a:xfrm flipV="1">
            <a:off x="4229606" y="4351800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53">
            <a:extLst>
              <a:ext uri="{FF2B5EF4-FFF2-40B4-BE49-F238E27FC236}">
                <a16:creationId xmlns:a16="http://schemas.microsoft.com/office/drawing/2014/main" id="{1B4074E7-571F-484D-AB6F-3ABBF9D9A05E}"/>
              </a:ext>
            </a:extLst>
          </p:cNvPr>
          <p:cNvSpPr/>
          <p:nvPr/>
        </p:nvSpPr>
        <p:spPr>
          <a:xfrm>
            <a:off x="4493768" y="4174783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4" name="直接箭头连接符 216">
            <a:extLst>
              <a:ext uri="{FF2B5EF4-FFF2-40B4-BE49-F238E27FC236}">
                <a16:creationId xmlns:a16="http://schemas.microsoft.com/office/drawing/2014/main" id="{F11092DC-5C9F-0246-A833-67FA3FDBBC44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5413394" y="4359748"/>
            <a:ext cx="115304" cy="2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46499E3-30CE-4241-B5E5-D70092D7D5BF}"/>
              </a:ext>
            </a:extLst>
          </p:cNvPr>
          <p:cNvSpPr/>
          <p:nvPr/>
        </p:nvSpPr>
        <p:spPr>
          <a:xfrm>
            <a:off x="5528698" y="4201300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146" name="直接箭头连接符 219">
            <a:extLst>
              <a:ext uri="{FF2B5EF4-FFF2-40B4-BE49-F238E27FC236}">
                <a16:creationId xmlns:a16="http://schemas.microsoft.com/office/drawing/2014/main" id="{60CF7D8D-8A54-F04D-9BE9-E0CBA40563B7}"/>
              </a:ext>
            </a:extLst>
          </p:cNvPr>
          <p:cNvCxnSpPr>
            <a:cxnSpLocks/>
          </p:cNvCxnSpPr>
          <p:nvPr/>
        </p:nvCxnSpPr>
        <p:spPr>
          <a:xfrm flipV="1">
            <a:off x="4229606" y="5276813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57">
            <a:extLst>
              <a:ext uri="{FF2B5EF4-FFF2-40B4-BE49-F238E27FC236}">
                <a16:creationId xmlns:a16="http://schemas.microsoft.com/office/drawing/2014/main" id="{6E1733F9-4400-214D-9F27-89A89F64A081}"/>
              </a:ext>
            </a:extLst>
          </p:cNvPr>
          <p:cNvSpPr/>
          <p:nvPr/>
        </p:nvSpPr>
        <p:spPr>
          <a:xfrm>
            <a:off x="4493768" y="5099794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8" name="直接箭头连接符 221">
            <a:extLst>
              <a:ext uri="{FF2B5EF4-FFF2-40B4-BE49-F238E27FC236}">
                <a16:creationId xmlns:a16="http://schemas.microsoft.com/office/drawing/2014/main" id="{88743AE1-9973-4D41-9390-1E92F96201CA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5413394" y="5284760"/>
            <a:ext cx="115304" cy="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EA4990B2-565D-E543-B104-B11BFBB4E3CC}"/>
              </a:ext>
            </a:extLst>
          </p:cNvPr>
          <p:cNvSpPr/>
          <p:nvPr/>
        </p:nvSpPr>
        <p:spPr>
          <a:xfrm>
            <a:off x="5528698" y="5126313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150" name="直接箭头连接符 223">
            <a:extLst>
              <a:ext uri="{FF2B5EF4-FFF2-40B4-BE49-F238E27FC236}">
                <a16:creationId xmlns:a16="http://schemas.microsoft.com/office/drawing/2014/main" id="{DBA006E5-9457-4445-888E-18B5EC474027}"/>
              </a:ext>
            </a:extLst>
          </p:cNvPr>
          <p:cNvCxnSpPr>
            <a:cxnSpLocks/>
          </p:cNvCxnSpPr>
          <p:nvPr/>
        </p:nvCxnSpPr>
        <p:spPr>
          <a:xfrm flipV="1">
            <a:off x="4229606" y="5961972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61">
            <a:extLst>
              <a:ext uri="{FF2B5EF4-FFF2-40B4-BE49-F238E27FC236}">
                <a16:creationId xmlns:a16="http://schemas.microsoft.com/office/drawing/2014/main" id="{77B54B45-12A7-3B47-BB39-B625EE6E3302}"/>
              </a:ext>
            </a:extLst>
          </p:cNvPr>
          <p:cNvSpPr/>
          <p:nvPr/>
        </p:nvSpPr>
        <p:spPr>
          <a:xfrm>
            <a:off x="4493768" y="5784954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52" name="直接箭头连接符 232">
            <a:extLst>
              <a:ext uri="{FF2B5EF4-FFF2-40B4-BE49-F238E27FC236}">
                <a16:creationId xmlns:a16="http://schemas.microsoft.com/office/drawing/2014/main" id="{E4865034-4440-9A43-A560-33074D254550}"/>
              </a:ext>
            </a:extLst>
          </p:cNvPr>
          <p:cNvCxnSpPr>
            <a:cxnSpLocks/>
            <a:endCxn id="153" idx="1"/>
          </p:cNvCxnSpPr>
          <p:nvPr/>
        </p:nvCxnSpPr>
        <p:spPr>
          <a:xfrm>
            <a:off x="5413394" y="5969920"/>
            <a:ext cx="115304" cy="2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467123F4-25D1-C846-9AFD-F4988CDEA8CC}"/>
              </a:ext>
            </a:extLst>
          </p:cNvPr>
          <p:cNvSpPr/>
          <p:nvPr/>
        </p:nvSpPr>
        <p:spPr>
          <a:xfrm>
            <a:off x="5528698" y="5811472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3CAC6B09-6C26-0449-B314-F9BD56F2A926}"/>
              </a:ext>
            </a:extLst>
          </p:cNvPr>
          <p:cNvGrpSpPr/>
          <p:nvPr/>
        </p:nvGrpSpPr>
        <p:grpSpPr>
          <a:xfrm>
            <a:off x="3869325" y="4706474"/>
            <a:ext cx="43022" cy="208841"/>
            <a:chOff x="5765006" y="3074194"/>
            <a:chExt cx="45719" cy="221931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1ED6770C-FBAD-C643-A32F-1E75ED131E47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ED677C83-FF7F-AD42-8522-B4B5A3ED70CD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D0DAE22A-20AB-7747-BDA4-A93BB2390801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6C09E78-DA6E-5B4C-B4A1-D85AF1485DD3}"/>
              </a:ext>
            </a:extLst>
          </p:cNvPr>
          <p:cNvGrpSpPr/>
          <p:nvPr/>
        </p:nvGrpSpPr>
        <p:grpSpPr>
          <a:xfrm>
            <a:off x="4953578" y="4706473"/>
            <a:ext cx="43022" cy="208841"/>
            <a:chOff x="4476583" y="3080335"/>
            <a:chExt cx="45719" cy="221931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B829B695-E836-AD4D-BECD-AB93E9AAA13D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CA499C6-3EC0-EE44-9A94-8ADFFBE84C60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25513BA-D474-BF4B-B5FA-5A1F6181FD9B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968C34D0-95CC-8F4D-BF42-C8E54353ADA4}"/>
              </a:ext>
            </a:extLst>
          </p:cNvPr>
          <p:cNvGrpSpPr/>
          <p:nvPr/>
        </p:nvGrpSpPr>
        <p:grpSpPr>
          <a:xfrm>
            <a:off x="5552046" y="4706793"/>
            <a:ext cx="43022" cy="208841"/>
            <a:chOff x="5468091" y="3074874"/>
            <a:chExt cx="45719" cy="221931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A9840985-0D7E-154F-87A3-22D455FDFCF7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108B0B85-9A36-304A-AF0B-8DFF1D1D23B9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4EA55D7C-B20E-A746-B693-AE13539289CA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2DCE93EB-A486-A245-90EC-FA17FA173999}"/>
              </a:ext>
            </a:extLst>
          </p:cNvPr>
          <p:cNvGrpSpPr/>
          <p:nvPr/>
        </p:nvGrpSpPr>
        <p:grpSpPr>
          <a:xfrm>
            <a:off x="5836502" y="4075078"/>
            <a:ext cx="344335" cy="1471619"/>
            <a:chOff x="6223000" y="2259487"/>
            <a:chExt cx="365919" cy="1563864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693681F3-BF29-F142-87AD-874B8CB8A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8" name="圆角矩形 77">
              <a:extLst>
                <a:ext uri="{FF2B5EF4-FFF2-40B4-BE49-F238E27FC236}">
                  <a16:creationId xmlns:a16="http://schemas.microsoft.com/office/drawing/2014/main" id="{4753FE90-A241-0B48-9FFD-3BF5B351B145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8060594-55B8-AD48-B533-25739F3DA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3789D2FB-2E4C-194F-B0FB-F2809A2F8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AAA28E5-15D2-5B45-9E48-084C25278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CAAB49E6-E636-894C-A6FC-1A67861C298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EA3AD34-E825-924A-B884-89E04EF85079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06428304-FAD7-3148-9F54-AB62074BBF4C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FE9DF5F-BD34-FD45-818A-EB9C7292DE61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cxnSp>
        <p:nvCxnSpPr>
          <p:cNvPr id="176" name="直接箭头连接符 283">
            <a:extLst>
              <a:ext uri="{FF2B5EF4-FFF2-40B4-BE49-F238E27FC236}">
                <a16:creationId xmlns:a16="http://schemas.microsoft.com/office/drawing/2014/main" id="{3AC01B76-BFCD-1640-9CDD-00BE7C964015}"/>
              </a:ext>
            </a:extLst>
          </p:cNvPr>
          <p:cNvCxnSpPr>
            <a:cxnSpLocks/>
            <a:stCxn id="141" idx="3"/>
            <a:endCxn id="168" idx="1"/>
          </p:cNvCxnSpPr>
          <p:nvPr/>
        </p:nvCxnSpPr>
        <p:spPr>
          <a:xfrm>
            <a:off x="5614097" y="3674864"/>
            <a:ext cx="222405" cy="113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284">
            <a:extLst>
              <a:ext uri="{FF2B5EF4-FFF2-40B4-BE49-F238E27FC236}">
                <a16:creationId xmlns:a16="http://schemas.microsoft.com/office/drawing/2014/main" id="{7E0EDA2E-91FC-EB45-AC09-6187CDF92ED5}"/>
              </a:ext>
            </a:extLst>
          </p:cNvPr>
          <p:cNvCxnSpPr>
            <a:cxnSpLocks/>
            <a:stCxn id="145" idx="3"/>
            <a:endCxn id="168" idx="1"/>
          </p:cNvCxnSpPr>
          <p:nvPr/>
        </p:nvCxnSpPr>
        <p:spPr>
          <a:xfrm>
            <a:off x="5614097" y="4362508"/>
            <a:ext cx="222405" cy="448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285">
            <a:extLst>
              <a:ext uri="{FF2B5EF4-FFF2-40B4-BE49-F238E27FC236}">
                <a16:creationId xmlns:a16="http://schemas.microsoft.com/office/drawing/2014/main" id="{80F8B1A9-14BA-6C49-A1BD-23D26D7F3A22}"/>
              </a:ext>
            </a:extLst>
          </p:cNvPr>
          <p:cNvCxnSpPr>
            <a:cxnSpLocks/>
            <a:stCxn id="149" idx="3"/>
            <a:endCxn id="168" idx="1"/>
          </p:cNvCxnSpPr>
          <p:nvPr/>
        </p:nvCxnSpPr>
        <p:spPr>
          <a:xfrm flipV="1">
            <a:off x="5614097" y="4810888"/>
            <a:ext cx="222405" cy="476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286">
            <a:extLst>
              <a:ext uri="{FF2B5EF4-FFF2-40B4-BE49-F238E27FC236}">
                <a16:creationId xmlns:a16="http://schemas.microsoft.com/office/drawing/2014/main" id="{2791B368-7625-C445-8C1A-840060BBFD28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5614097" y="4810888"/>
            <a:ext cx="222405" cy="11617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4CBBADE-0460-444D-BD64-2170582B0FB0}"/>
              </a:ext>
            </a:extLst>
          </p:cNvPr>
          <p:cNvSpPr txBox="1"/>
          <p:nvPr/>
        </p:nvSpPr>
        <p:spPr>
          <a:xfrm>
            <a:off x="5618871" y="5618889"/>
            <a:ext cx="7778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0BDE0FE-A1AA-A848-B8F0-120431D5252A}"/>
              </a:ext>
            </a:extLst>
          </p:cNvPr>
          <p:cNvSpPr txBox="1"/>
          <p:nvPr/>
        </p:nvSpPr>
        <p:spPr>
          <a:xfrm>
            <a:off x="1245795" y="3950039"/>
            <a:ext cx="797767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F203FDC-596A-3C46-AEDF-C0955194C02B}"/>
              </a:ext>
            </a:extLst>
          </p:cNvPr>
          <p:cNvSpPr/>
          <p:nvPr/>
        </p:nvSpPr>
        <p:spPr>
          <a:xfrm>
            <a:off x="375228" y="1744009"/>
            <a:ext cx="1429574" cy="513802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643CBEAE-71FB-754D-B077-BE84C9552B46}"/>
              </a:ext>
            </a:extLst>
          </p:cNvPr>
          <p:cNvSpPr/>
          <p:nvPr/>
        </p:nvSpPr>
        <p:spPr>
          <a:xfrm>
            <a:off x="378158" y="2336018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70A343D-6B8E-324B-AD88-9CCC8FD60EF8}"/>
              </a:ext>
            </a:extLst>
          </p:cNvPr>
          <p:cNvSpPr/>
          <p:nvPr/>
        </p:nvSpPr>
        <p:spPr>
          <a:xfrm>
            <a:off x="369968" y="3023087"/>
            <a:ext cx="1429574" cy="77582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05B897B3-FB27-604D-AC98-B7A49271AE31}"/>
              </a:ext>
            </a:extLst>
          </p:cNvPr>
          <p:cNvSpPr/>
          <p:nvPr/>
        </p:nvSpPr>
        <p:spPr>
          <a:xfrm>
            <a:off x="2158870" y="4174783"/>
            <a:ext cx="850605" cy="124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2AC742-FA00-844F-B53A-AC18DF39BE09}"/>
              </a:ext>
            </a:extLst>
          </p:cNvPr>
          <p:cNvSpPr/>
          <p:nvPr/>
        </p:nvSpPr>
        <p:spPr>
          <a:xfrm>
            <a:off x="1928993" y="115611"/>
            <a:ext cx="4851036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B0D2157-1F23-054D-9C94-E80EF802A2A1}"/>
              </a:ext>
            </a:extLst>
          </p:cNvPr>
          <p:cNvGrpSpPr/>
          <p:nvPr/>
        </p:nvGrpSpPr>
        <p:grpSpPr>
          <a:xfrm>
            <a:off x="2055138" y="4154742"/>
            <a:ext cx="922206" cy="1277197"/>
            <a:chOff x="1986166" y="4149051"/>
            <a:chExt cx="940275" cy="1331748"/>
          </a:xfrm>
        </p:grpSpPr>
        <p:pic>
          <p:nvPicPr>
            <p:cNvPr id="201" name="图片 200">
              <a:extLst>
                <a:ext uri="{FF2B5EF4-FFF2-40B4-BE49-F238E27FC236}">
                  <a16:creationId xmlns:a16="http://schemas.microsoft.com/office/drawing/2014/main" id="{F0A1BE46-2642-A84B-8F97-2EFDB36EF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32" y="5058889"/>
              <a:ext cx="421909" cy="42191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0182DE82-5116-774B-AAC0-957AE9181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047" y="4602414"/>
              <a:ext cx="421393" cy="422441"/>
            </a:xfrm>
            <a:prstGeom prst="rect">
              <a:avLst/>
            </a:prstGeom>
          </p:spPr>
        </p:pic>
        <p:pic>
          <p:nvPicPr>
            <p:cNvPr id="203" name="图片 202">
              <a:extLst>
                <a:ext uri="{FF2B5EF4-FFF2-40B4-BE49-F238E27FC236}">
                  <a16:creationId xmlns:a16="http://schemas.microsoft.com/office/drawing/2014/main" id="{A7CEB015-DC60-F449-8844-B8CA880A2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29" y="4149051"/>
              <a:ext cx="421394" cy="421394"/>
            </a:xfrm>
            <a:prstGeom prst="rect">
              <a:avLst/>
            </a:prstGeom>
          </p:spPr>
        </p:pic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A089CD30-21A3-6E43-A932-5B083343ACDD}"/>
                </a:ext>
              </a:extLst>
            </p:cNvPr>
            <p:cNvSpPr txBox="1"/>
            <p:nvPr/>
          </p:nvSpPr>
          <p:spPr>
            <a:xfrm>
              <a:off x="1991374" y="4191506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LW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55791883-B40E-5945-8E0A-E80CB3CC4960}"/>
                </a:ext>
              </a:extLst>
            </p:cNvPr>
            <p:cNvSpPr txBox="1"/>
            <p:nvPr/>
          </p:nvSpPr>
          <p:spPr>
            <a:xfrm>
              <a:off x="1986166" y="4639235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1A5929AB-3EB6-AC4E-A5C6-D95D99D0A507}"/>
                </a:ext>
              </a:extLst>
            </p:cNvPr>
            <p:cNvSpPr txBox="1"/>
            <p:nvPr/>
          </p:nvSpPr>
          <p:spPr>
            <a:xfrm>
              <a:off x="1986166" y="5100342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</a:t>
              </a:r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3B56F10-9B67-2C4A-84C3-31BA03BD20A5}"/>
              </a:ext>
            </a:extLst>
          </p:cNvPr>
          <p:cNvSpPr txBox="1"/>
          <p:nvPr/>
        </p:nvSpPr>
        <p:spPr>
          <a:xfrm>
            <a:off x="1749990" y="5523344"/>
            <a:ext cx="16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Three-Channel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8E74F86-562D-7E46-A29E-128F0C636252}"/>
              </a:ext>
            </a:extLst>
          </p:cNvPr>
          <p:cNvSpPr/>
          <p:nvPr/>
        </p:nvSpPr>
        <p:spPr>
          <a:xfrm>
            <a:off x="2012553" y="4082637"/>
            <a:ext cx="1103469" cy="1440708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</p:spTree>
    <p:extLst>
      <p:ext uri="{BB962C8B-B14F-4D97-AF65-F5344CB8AC3E}">
        <p14:creationId xmlns:p14="http://schemas.microsoft.com/office/powerpoint/2010/main" val="14142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56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2019-07-18T13:55:26Z</dcterms:created>
  <dcterms:modified xsi:type="dcterms:W3CDTF">2019-07-26T09:25:03Z</dcterms:modified>
</cp:coreProperties>
</file>