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5392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971A2E9-1E98-4A94-9CC0-77C69A5CBE39}"/>
    <pc:docChg chg="undo custSel modSld">
      <pc:chgData name="Wang QL" userId="520397e4cf4a652e" providerId="LiveId" clId="{A971A2E9-1E98-4A94-9CC0-77C69A5CBE39}" dt="2019-08-20T12:57:22.778" v="128" actId="478"/>
      <pc:docMkLst>
        <pc:docMk/>
      </pc:docMkLst>
      <pc:sldChg chg="addSp delSp modSp">
        <pc:chgData name="Wang QL" userId="520397e4cf4a652e" providerId="LiveId" clId="{A971A2E9-1E98-4A94-9CC0-77C69A5CBE39}" dt="2019-08-20T12:57:22.778" v="128" actId="478"/>
        <pc:sldMkLst>
          <pc:docMk/>
          <pc:sldMk cId="891404518" sldId="256"/>
        </pc:sldMkLst>
        <pc:spChg chg="del">
          <ac:chgData name="Wang QL" userId="520397e4cf4a652e" providerId="LiveId" clId="{A971A2E9-1E98-4A94-9CC0-77C69A5CBE39}" dt="2019-08-20T12:40:51.466" v="5" actId="478"/>
          <ac:spMkLst>
            <pc:docMk/>
            <pc:sldMk cId="891404518" sldId="256"/>
            <ac:spMk id="2" creationId="{171DFFD7-B675-4771-98C4-292B6D99BFFD}"/>
          </ac:spMkLst>
        </pc:spChg>
        <pc:spChg chg="mod topLvl">
          <ac:chgData name="Wang QL" userId="520397e4cf4a652e" providerId="LiveId" clId="{A971A2E9-1E98-4A94-9CC0-77C69A5CBE39}" dt="2019-08-20T12:51:32.024" v="90" actId="1036"/>
          <ac:spMkLst>
            <pc:docMk/>
            <pc:sldMk cId="891404518" sldId="256"/>
            <ac:spMk id="6" creationId="{044AE581-8686-40AD-8FCA-00C483EB6F39}"/>
          </ac:spMkLst>
        </pc:spChg>
        <pc:spChg chg="add del mod">
          <ac:chgData name="Wang QL" userId="520397e4cf4a652e" providerId="LiveId" clId="{A971A2E9-1E98-4A94-9CC0-77C69A5CBE39}" dt="2019-08-20T12:51:53.165" v="92" actId="478"/>
          <ac:spMkLst>
            <pc:docMk/>
            <pc:sldMk cId="891404518" sldId="256"/>
            <ac:spMk id="7" creationId="{EB7D6258-FFED-448D-9787-EFA44A868515}"/>
          </ac:spMkLst>
        </pc:spChg>
        <pc:spChg chg="add del mod">
          <ac:chgData name="Wang QL" userId="520397e4cf4a652e" providerId="LiveId" clId="{A971A2E9-1E98-4A94-9CC0-77C69A5CBE39}" dt="2019-08-20T12:57:22.778" v="128" actId="478"/>
          <ac:spMkLst>
            <pc:docMk/>
            <pc:sldMk cId="891404518" sldId="256"/>
            <ac:spMk id="9" creationId="{74BDC5E3-98B6-4E21-A63D-211E6CA50584}"/>
          </ac:spMkLst>
        </pc:spChg>
        <pc:spChg chg="add del mod">
          <ac:chgData name="Wang QL" userId="520397e4cf4a652e" providerId="LiveId" clId="{A971A2E9-1E98-4A94-9CC0-77C69A5CBE39}" dt="2019-08-20T12:52:36.397" v="95" actId="478"/>
          <ac:spMkLst>
            <pc:docMk/>
            <pc:sldMk cId="891404518" sldId="256"/>
            <ac:spMk id="12" creationId="{9761B7DE-9F3F-420E-A932-32D4EA4450C1}"/>
          </ac:spMkLst>
        </pc:spChg>
        <pc:spChg chg="add del mod">
          <ac:chgData name="Wang QL" userId="520397e4cf4a652e" providerId="LiveId" clId="{A971A2E9-1E98-4A94-9CC0-77C69A5CBE39}" dt="2019-08-20T12:53:02.525" v="97" actId="478"/>
          <ac:spMkLst>
            <pc:docMk/>
            <pc:sldMk cId="891404518" sldId="256"/>
            <ac:spMk id="13" creationId="{582B7879-8E6F-4141-A106-5E7CC93A17BF}"/>
          </ac:spMkLst>
        </pc:spChg>
        <pc:spChg chg="mod topLvl">
          <ac:chgData name="Wang QL" userId="520397e4cf4a652e" providerId="LiveId" clId="{A971A2E9-1E98-4A94-9CC0-77C69A5CBE39}" dt="2019-08-20T12:51:32.024" v="90" actId="1036"/>
          <ac:spMkLst>
            <pc:docMk/>
            <pc:sldMk cId="891404518" sldId="256"/>
            <ac:spMk id="14" creationId="{65469E5F-662B-45E4-A69B-17C7A7DC7C10}"/>
          </ac:spMkLst>
        </pc:spChg>
        <pc:spChg chg="mod topLvl">
          <ac:chgData name="Wang QL" userId="520397e4cf4a652e" providerId="LiveId" clId="{A971A2E9-1E98-4A94-9CC0-77C69A5CBE39}" dt="2019-08-20T12:51:32.024" v="90" actId="1036"/>
          <ac:spMkLst>
            <pc:docMk/>
            <pc:sldMk cId="891404518" sldId="256"/>
            <ac:spMk id="17" creationId="{3C9DF38C-0DCB-493E-BC4F-F5D0AF064147}"/>
          </ac:spMkLst>
        </pc:spChg>
        <pc:spChg chg="del">
          <ac:chgData name="Wang QL" userId="520397e4cf4a652e" providerId="LiveId" clId="{A971A2E9-1E98-4A94-9CC0-77C69A5CBE39}" dt="2019-08-20T12:40:43.606" v="0" actId="478"/>
          <ac:spMkLst>
            <pc:docMk/>
            <pc:sldMk cId="891404518" sldId="256"/>
            <ac:spMk id="28" creationId="{903B12C9-2869-449D-9A94-04089DCEFAC7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33" creationId="{1D77055C-260D-42E9-B512-8C2780DCBF10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34" creationId="{F696D942-328F-4AD1-B51B-842A71217A8A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35" creationId="{8BDFD2D7-0C58-4101-8B5B-D5A996E14DA1}"/>
          </ac:spMkLst>
        </pc:spChg>
        <pc:spChg chg="del">
          <ac:chgData name="Wang QL" userId="520397e4cf4a652e" providerId="LiveId" clId="{A971A2E9-1E98-4A94-9CC0-77C69A5CBE39}" dt="2019-08-20T12:40:52.937" v="6" actId="478"/>
          <ac:spMkLst>
            <pc:docMk/>
            <pc:sldMk cId="891404518" sldId="256"/>
            <ac:spMk id="36" creationId="{DF182AFA-B8FF-4B9B-A010-BECAAD633F26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37" creationId="{26A37554-250A-4E8D-B1EB-6AE9E5A7E7A9}"/>
          </ac:spMkLst>
        </pc:spChg>
        <pc:spChg chg="del">
          <ac:chgData name="Wang QL" userId="520397e4cf4a652e" providerId="LiveId" clId="{A971A2E9-1E98-4A94-9CC0-77C69A5CBE39}" dt="2019-08-20T12:41:16.147" v="8" actId="478"/>
          <ac:spMkLst>
            <pc:docMk/>
            <pc:sldMk cId="891404518" sldId="256"/>
            <ac:spMk id="38" creationId="{AD826738-A0A0-412D-84B3-F7DF8C274AE0}"/>
          </ac:spMkLst>
        </pc:spChg>
        <pc:spChg chg="del">
          <ac:chgData name="Wang QL" userId="520397e4cf4a652e" providerId="LiveId" clId="{A971A2E9-1E98-4A94-9CC0-77C69A5CBE39}" dt="2019-08-20T12:41:16.147" v="8" actId="478"/>
          <ac:spMkLst>
            <pc:docMk/>
            <pc:sldMk cId="891404518" sldId="256"/>
            <ac:spMk id="39" creationId="{52B208ED-A687-4FE8-8F0C-2352E682D856}"/>
          </ac:spMkLst>
        </pc:spChg>
        <pc:spChg chg="add del mod">
          <ac:chgData name="Wang QL" userId="520397e4cf4a652e" providerId="LiveId" clId="{A971A2E9-1E98-4A94-9CC0-77C69A5CBE39}" dt="2019-08-20T12:54:04.378" v="109" actId="478"/>
          <ac:spMkLst>
            <pc:docMk/>
            <pc:sldMk cId="891404518" sldId="256"/>
            <ac:spMk id="40" creationId="{77B66910-F507-485B-8AA6-7ACBF1D0C362}"/>
          </ac:spMkLst>
        </pc:spChg>
        <pc:spChg chg="add del mod">
          <ac:chgData name="Wang QL" userId="520397e4cf4a652e" providerId="LiveId" clId="{A971A2E9-1E98-4A94-9CC0-77C69A5CBE39}" dt="2019-08-20T12:55:31.431" v="114" actId="478"/>
          <ac:spMkLst>
            <pc:docMk/>
            <pc:sldMk cId="891404518" sldId="256"/>
            <ac:spMk id="41" creationId="{C2266197-450D-4F3A-ABEE-C1FAB89081DF}"/>
          </ac:spMkLst>
        </pc:spChg>
        <pc:spChg chg="add del mod">
          <ac:chgData name="Wang QL" userId="520397e4cf4a652e" providerId="LiveId" clId="{A971A2E9-1E98-4A94-9CC0-77C69A5CBE39}" dt="2019-08-20T12:54:53.918" v="112" actId="478"/>
          <ac:spMkLst>
            <pc:docMk/>
            <pc:sldMk cId="891404518" sldId="256"/>
            <ac:spMk id="42" creationId="{5B922CDA-ED65-4522-B9AA-C6A10F6044D0}"/>
          </ac:spMkLst>
        </pc:spChg>
        <pc:spChg chg="del">
          <ac:chgData name="Wang QL" userId="520397e4cf4a652e" providerId="LiveId" clId="{A971A2E9-1E98-4A94-9CC0-77C69A5CBE39}" dt="2019-08-20T12:40:49.474" v="3" actId="478"/>
          <ac:spMkLst>
            <pc:docMk/>
            <pc:sldMk cId="891404518" sldId="256"/>
            <ac:spMk id="43" creationId="{05CF3712-702D-4B90-9B64-BBF9FD412671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44" creationId="{7FA6FB11-D437-4F26-96AD-C2A3D1C2FB36}"/>
          </ac:spMkLst>
        </pc:spChg>
        <pc:spChg chg="del">
          <ac:chgData name="Wang QL" userId="520397e4cf4a652e" providerId="LiveId" clId="{A971A2E9-1E98-4A94-9CC0-77C69A5CBE39}" dt="2019-08-20T12:41:16.147" v="8" actId="478"/>
          <ac:spMkLst>
            <pc:docMk/>
            <pc:sldMk cId="891404518" sldId="256"/>
            <ac:spMk id="45" creationId="{7A224EC0-2EA7-44FB-83BE-088314E85E89}"/>
          </ac:spMkLst>
        </pc:spChg>
        <pc:spChg chg="del">
          <ac:chgData name="Wang QL" userId="520397e4cf4a652e" providerId="LiveId" clId="{A971A2E9-1E98-4A94-9CC0-77C69A5CBE39}" dt="2019-08-20T12:41:16.147" v="8" actId="478"/>
          <ac:spMkLst>
            <pc:docMk/>
            <pc:sldMk cId="891404518" sldId="256"/>
            <ac:spMk id="46" creationId="{5863A95E-2A5F-4186-9516-8D1CFAF8D9B9}"/>
          </ac:spMkLst>
        </pc:spChg>
        <pc:spChg chg="del">
          <ac:chgData name="Wang QL" userId="520397e4cf4a652e" providerId="LiveId" clId="{A971A2E9-1E98-4A94-9CC0-77C69A5CBE39}" dt="2019-08-20T12:41:16.147" v="8" actId="478"/>
          <ac:spMkLst>
            <pc:docMk/>
            <pc:sldMk cId="891404518" sldId="256"/>
            <ac:spMk id="47" creationId="{2ADA905E-B055-4351-B2B9-872009AF884B}"/>
          </ac:spMkLst>
        </pc:spChg>
        <pc:spChg chg="del">
          <ac:chgData name="Wang QL" userId="520397e4cf4a652e" providerId="LiveId" clId="{A971A2E9-1E98-4A94-9CC0-77C69A5CBE39}" dt="2019-08-20T12:41:21.072" v="10" actId="478"/>
          <ac:spMkLst>
            <pc:docMk/>
            <pc:sldMk cId="891404518" sldId="256"/>
            <ac:spMk id="48" creationId="{782B50F0-3DC7-466B-A69C-40FBACF36A51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49" creationId="{CC17338E-F6F9-4028-9D0E-399F289E98F0}"/>
          </ac:spMkLst>
        </pc:spChg>
        <pc:spChg chg="del mod">
          <ac:chgData name="Wang QL" userId="520397e4cf4a652e" providerId="LiveId" clId="{A971A2E9-1E98-4A94-9CC0-77C69A5CBE39}" dt="2019-08-20T12:40:50.507" v="4" actId="478"/>
          <ac:spMkLst>
            <pc:docMk/>
            <pc:sldMk cId="891404518" sldId="256"/>
            <ac:spMk id="50" creationId="{9C98251E-640C-4FEE-A6C4-BFAF3B58AD5C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51" creationId="{07477075-91BB-4A0D-B515-10ECE07F4ACC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52" creationId="{F69D94A8-5E45-46EC-92DD-16DFC85B8F63}"/>
          </ac:spMkLst>
        </pc:spChg>
        <pc:spChg chg="add mod">
          <ac:chgData name="Wang QL" userId="520397e4cf4a652e" providerId="LiveId" clId="{A971A2E9-1E98-4A94-9CC0-77C69A5CBE39}" dt="2019-08-20T12:51:32.024" v="90" actId="1036"/>
          <ac:spMkLst>
            <pc:docMk/>
            <pc:sldMk cId="891404518" sldId="256"/>
            <ac:spMk id="53" creationId="{E20721DD-7D0A-47ED-BC33-193FEDB1DE59}"/>
          </ac:spMkLst>
        </pc:spChg>
        <pc:spChg chg="add mod">
          <ac:chgData name="Wang QL" userId="520397e4cf4a652e" providerId="LiveId" clId="{A971A2E9-1E98-4A94-9CC0-77C69A5CBE39}" dt="2019-08-20T12:51:32.024" v="90" actId="1036"/>
          <ac:spMkLst>
            <pc:docMk/>
            <pc:sldMk cId="891404518" sldId="256"/>
            <ac:spMk id="54" creationId="{0C215298-74E3-4DCC-A42A-8724953F0FEE}"/>
          </ac:spMkLst>
        </pc:spChg>
        <pc:spChg chg="add del mod">
          <ac:chgData name="Wang QL" userId="520397e4cf4a652e" providerId="LiveId" clId="{A971A2E9-1E98-4A94-9CC0-77C69A5CBE39}" dt="2019-08-20T12:53:31.902" v="105" actId="478"/>
          <ac:spMkLst>
            <pc:docMk/>
            <pc:sldMk cId="891404518" sldId="256"/>
            <ac:spMk id="55" creationId="{5A973167-999B-43C6-BBC2-A377C7598A48}"/>
          </ac:spMkLst>
        </pc:spChg>
        <pc:spChg chg="del">
          <ac:chgData name="Wang QL" userId="520397e4cf4a652e" providerId="LiveId" clId="{A971A2E9-1E98-4A94-9CC0-77C69A5CBE39}" dt="2019-08-20T12:41:04.509" v="7" actId="478"/>
          <ac:spMkLst>
            <pc:docMk/>
            <pc:sldMk cId="891404518" sldId="256"/>
            <ac:spMk id="56" creationId="{DAFE083E-62B2-445B-A94D-3B407123FE10}"/>
          </ac:spMkLst>
        </pc:spChg>
        <pc:spChg chg="add del mod">
          <ac:chgData name="Wang QL" userId="520397e4cf4a652e" providerId="LiveId" clId="{A971A2E9-1E98-4A94-9CC0-77C69A5CBE39}" dt="2019-08-20T12:55:32.333" v="115" actId="478"/>
          <ac:spMkLst>
            <pc:docMk/>
            <pc:sldMk cId="891404518" sldId="256"/>
            <ac:spMk id="57" creationId="{BC43FAF4-C79F-4EA4-8027-7EBF8B5ED0F7}"/>
          </ac:spMkLst>
        </pc:spChg>
        <pc:spChg chg="add del">
          <ac:chgData name="Wang QL" userId="520397e4cf4a652e" providerId="LiveId" clId="{A971A2E9-1E98-4A94-9CC0-77C69A5CBE39}" dt="2019-08-20T12:57:20.580" v="123"/>
          <ac:spMkLst>
            <pc:docMk/>
            <pc:sldMk cId="891404518" sldId="256"/>
            <ac:spMk id="58" creationId="{FE026E1C-D7AB-4E24-8896-6B5912019B3D}"/>
          </ac:spMkLst>
        </pc:spChg>
        <pc:grpChg chg="add del mod">
          <ac:chgData name="Wang QL" userId="520397e4cf4a652e" providerId="LiveId" clId="{A971A2E9-1E98-4A94-9CC0-77C69A5CBE39}" dt="2019-08-20T12:42:38.040" v="24" actId="165"/>
          <ac:grpSpMkLst>
            <pc:docMk/>
            <pc:sldMk cId="891404518" sldId="256"/>
            <ac:grpSpMk id="3" creationId="{26FCF39C-68D2-485F-81EB-F925EE297D01}"/>
          </ac:grpSpMkLst>
        </pc:grpChg>
        <pc:grpChg chg="del mod">
          <ac:chgData name="Wang QL" userId="520397e4cf4a652e" providerId="LiveId" clId="{A971A2E9-1E98-4A94-9CC0-77C69A5CBE39}" dt="2019-08-20T12:42:52.981" v="30" actId="165"/>
          <ac:grpSpMkLst>
            <pc:docMk/>
            <pc:sldMk cId="891404518" sldId="256"/>
            <ac:grpSpMk id="5" creationId="{D23EB986-26CA-4FDD-ACDB-9C032E63C7E4}"/>
          </ac:grpSpMkLst>
        </pc:grpChg>
        <pc:grpChg chg="del mod">
          <ac:chgData name="Wang QL" userId="520397e4cf4a652e" providerId="LiveId" clId="{A971A2E9-1E98-4A94-9CC0-77C69A5CBE39}" dt="2019-08-20T12:42:35.596" v="23" actId="165"/>
          <ac:grpSpMkLst>
            <pc:docMk/>
            <pc:sldMk cId="891404518" sldId="256"/>
            <ac:grpSpMk id="15" creationId="{89BB3F7F-E162-4CE1-83AB-D297A8C380B0}"/>
          </ac:grpSpMkLst>
        </pc:grpChg>
        <pc:picChg chg="add del mod">
          <ac:chgData name="Wang QL" userId="520397e4cf4a652e" providerId="LiveId" clId="{A971A2E9-1E98-4A94-9CC0-77C69A5CBE39}" dt="2019-08-20T12:57:21.117" v="126" actId="1076"/>
          <ac:picMkLst>
            <pc:docMk/>
            <pc:sldMk cId="891404518" sldId="256"/>
            <ac:picMk id="4" creationId="{47482205-A88A-4ED1-B89C-1F08681BBC7E}"/>
          </ac:picMkLst>
        </pc:picChg>
        <pc:picChg chg="add del mod topLvl">
          <ac:chgData name="Wang QL" userId="520397e4cf4a652e" providerId="LiveId" clId="{A971A2E9-1E98-4A94-9CC0-77C69A5CBE39}" dt="2019-08-20T12:57:21.117" v="126" actId="1076"/>
          <ac:picMkLst>
            <pc:docMk/>
            <pc:sldMk cId="891404518" sldId="256"/>
            <ac:picMk id="8" creationId="{A9F8A435-61AC-4656-A40B-B0D398BE053B}"/>
          </ac:picMkLst>
        </pc:picChg>
        <pc:picChg chg="add del mod">
          <ac:chgData name="Wang QL" userId="520397e4cf4a652e" providerId="LiveId" clId="{A971A2E9-1E98-4A94-9CC0-77C69A5CBE39}" dt="2019-08-20T12:57:21.117" v="126" actId="1076"/>
          <ac:picMkLst>
            <pc:docMk/>
            <pc:sldMk cId="891404518" sldId="256"/>
            <ac:picMk id="10" creationId="{0C8353A6-0C22-40B0-B274-BEDA9200B3B6}"/>
          </ac:picMkLst>
        </pc:picChg>
        <pc:picChg chg="add del mod topLvl">
          <ac:chgData name="Wang QL" userId="520397e4cf4a652e" providerId="LiveId" clId="{A971A2E9-1E98-4A94-9CC0-77C69A5CBE39}" dt="2019-08-20T12:57:21.117" v="126" actId="1076"/>
          <ac:picMkLst>
            <pc:docMk/>
            <pc:sldMk cId="891404518" sldId="256"/>
            <ac:picMk id="11" creationId="{3236F89B-2564-4696-87AE-110B62B97CD8}"/>
          </ac:picMkLst>
        </pc:picChg>
        <pc:picChg chg="add del mod ord topLvl">
          <ac:chgData name="Wang QL" userId="520397e4cf4a652e" providerId="LiveId" clId="{A971A2E9-1E98-4A94-9CC0-77C69A5CBE39}" dt="2019-08-20T12:57:21.117" v="126" actId="1076"/>
          <ac:picMkLst>
            <pc:docMk/>
            <pc:sldMk cId="891404518" sldId="256"/>
            <ac:picMk id="16" creationId="{F469F1E1-F563-4306-BCFE-CC58773CB692}"/>
          </ac:picMkLst>
        </pc:picChg>
        <pc:picChg chg="del">
          <ac:chgData name="Wang QL" userId="520397e4cf4a652e" providerId="LiveId" clId="{A971A2E9-1E98-4A94-9CC0-77C69A5CBE39}" dt="2019-08-20T12:41:18.127" v="9" actId="478"/>
          <ac:picMkLst>
            <pc:docMk/>
            <pc:sldMk cId="891404518" sldId="256"/>
            <ac:picMk id="24" creationId="{50489D17-CD82-4752-BF7A-8D905A4DE4A4}"/>
          </ac:picMkLst>
        </pc:picChg>
        <pc:picChg chg="del">
          <ac:chgData name="Wang QL" userId="520397e4cf4a652e" providerId="LiveId" clId="{A971A2E9-1E98-4A94-9CC0-77C69A5CBE39}" dt="2019-08-20T12:40:44.159" v="1" actId="478"/>
          <ac:picMkLst>
            <pc:docMk/>
            <pc:sldMk cId="891404518" sldId="256"/>
            <ac:picMk id="25" creationId="{6D8A9EAC-2CC6-47C0-B65B-F91524F1E702}"/>
          </ac:picMkLst>
        </pc:picChg>
        <pc:picChg chg="del">
          <ac:chgData name="Wang QL" userId="520397e4cf4a652e" providerId="LiveId" clId="{A971A2E9-1E98-4A94-9CC0-77C69A5CBE39}" dt="2019-08-20T12:41:16.147" v="8" actId="478"/>
          <ac:picMkLst>
            <pc:docMk/>
            <pc:sldMk cId="891404518" sldId="256"/>
            <ac:picMk id="26" creationId="{965DB57B-B4D2-48B1-847B-0D0B3E10F640}"/>
          </ac:picMkLst>
        </pc:picChg>
        <pc:picChg chg="del">
          <ac:chgData name="Wang QL" userId="520397e4cf4a652e" providerId="LiveId" clId="{A971A2E9-1E98-4A94-9CC0-77C69A5CBE39}" dt="2019-08-20T12:41:16.147" v="8" actId="478"/>
          <ac:picMkLst>
            <pc:docMk/>
            <pc:sldMk cId="891404518" sldId="256"/>
            <ac:picMk id="27" creationId="{F023EC86-C66D-4468-BAB9-177FFD7CF7CD}"/>
          </ac:picMkLst>
        </pc:picChg>
        <pc:cxnChg chg="del mod">
          <ac:chgData name="Wang QL" userId="520397e4cf4a652e" providerId="LiveId" clId="{A971A2E9-1E98-4A94-9CC0-77C69A5CBE39}" dt="2019-08-20T12:41:16.147" v="8" actId="478"/>
          <ac:cxnSpMkLst>
            <pc:docMk/>
            <pc:sldMk cId="891404518" sldId="256"/>
            <ac:cxnSpMk id="18" creationId="{D3C3EA76-7E9D-47B7-8C59-2E3A3474BECD}"/>
          </ac:cxnSpMkLst>
        </pc:cxnChg>
        <pc:cxnChg chg="del mod">
          <ac:chgData name="Wang QL" userId="520397e4cf4a652e" providerId="LiveId" clId="{A971A2E9-1E98-4A94-9CC0-77C69A5CBE39}" dt="2019-08-20T12:41:16.147" v="8" actId="478"/>
          <ac:cxnSpMkLst>
            <pc:docMk/>
            <pc:sldMk cId="891404518" sldId="256"/>
            <ac:cxnSpMk id="19" creationId="{E28EA287-9B43-45EB-BA64-9B6CC832837B}"/>
          </ac:cxnSpMkLst>
        </pc:cxnChg>
        <pc:cxnChg chg="del mod">
          <ac:chgData name="Wang QL" userId="520397e4cf4a652e" providerId="LiveId" clId="{A971A2E9-1E98-4A94-9CC0-77C69A5CBE39}" dt="2019-08-20T12:41:04.509" v="7" actId="478"/>
          <ac:cxnSpMkLst>
            <pc:docMk/>
            <pc:sldMk cId="891404518" sldId="256"/>
            <ac:cxnSpMk id="20" creationId="{C166CDA2-5A25-4C5D-939F-C2CCA9F7DA31}"/>
          </ac:cxnSpMkLst>
        </pc:cxnChg>
        <pc:cxnChg chg="del mod">
          <ac:chgData name="Wang QL" userId="520397e4cf4a652e" providerId="LiveId" clId="{A971A2E9-1E98-4A94-9CC0-77C69A5CBE39}" dt="2019-08-20T12:41:16.147" v="8" actId="478"/>
          <ac:cxnSpMkLst>
            <pc:docMk/>
            <pc:sldMk cId="891404518" sldId="256"/>
            <ac:cxnSpMk id="21" creationId="{2BDA98D9-2B4A-401D-901B-26C5FD681B41}"/>
          </ac:cxnSpMkLst>
        </pc:cxnChg>
        <pc:cxnChg chg="del mod">
          <ac:chgData name="Wang QL" userId="520397e4cf4a652e" providerId="LiveId" clId="{A971A2E9-1E98-4A94-9CC0-77C69A5CBE39}" dt="2019-08-20T12:41:16.147" v="8" actId="478"/>
          <ac:cxnSpMkLst>
            <pc:docMk/>
            <pc:sldMk cId="891404518" sldId="256"/>
            <ac:cxnSpMk id="22" creationId="{B8BF316D-426A-4AD2-B1AB-AF3194DDBFF5}"/>
          </ac:cxnSpMkLst>
        </pc:cxnChg>
        <pc:cxnChg chg="del mod">
          <ac:chgData name="Wang QL" userId="520397e4cf4a652e" providerId="LiveId" clId="{A971A2E9-1E98-4A94-9CC0-77C69A5CBE39}" dt="2019-08-20T12:41:16.147" v="8" actId="478"/>
          <ac:cxnSpMkLst>
            <pc:docMk/>
            <pc:sldMk cId="891404518" sldId="256"/>
            <ac:cxnSpMk id="23" creationId="{5EA3D639-029B-4C08-9155-69C1D33A31A9}"/>
          </ac:cxnSpMkLst>
        </pc:cxnChg>
        <pc:cxnChg chg="del">
          <ac:chgData name="Wang QL" userId="520397e4cf4a652e" providerId="LiveId" clId="{A971A2E9-1E98-4A94-9CC0-77C69A5CBE39}" dt="2019-08-20T12:41:04.509" v="7" actId="478"/>
          <ac:cxnSpMkLst>
            <pc:docMk/>
            <pc:sldMk cId="891404518" sldId="256"/>
            <ac:cxnSpMk id="29" creationId="{C12729DD-76F2-4633-BC10-3DA62456FB19}"/>
          </ac:cxnSpMkLst>
        </pc:cxnChg>
        <pc:cxnChg chg="del">
          <ac:chgData name="Wang QL" userId="520397e4cf4a652e" providerId="LiveId" clId="{A971A2E9-1E98-4A94-9CC0-77C69A5CBE39}" dt="2019-08-20T12:41:04.509" v="7" actId="478"/>
          <ac:cxnSpMkLst>
            <pc:docMk/>
            <pc:sldMk cId="891404518" sldId="256"/>
            <ac:cxnSpMk id="30" creationId="{A05CE50E-66EE-4FD1-9931-B56C14D520AF}"/>
          </ac:cxnSpMkLst>
        </pc:cxnChg>
        <pc:cxnChg chg="del">
          <ac:chgData name="Wang QL" userId="520397e4cf4a652e" providerId="LiveId" clId="{A971A2E9-1E98-4A94-9CC0-77C69A5CBE39}" dt="2019-08-20T12:41:04.509" v="7" actId="478"/>
          <ac:cxnSpMkLst>
            <pc:docMk/>
            <pc:sldMk cId="891404518" sldId="256"/>
            <ac:cxnSpMk id="31" creationId="{8990D05A-2592-484A-9251-88C1069BC123}"/>
          </ac:cxnSpMkLst>
        </pc:cxnChg>
        <pc:cxnChg chg="del">
          <ac:chgData name="Wang QL" userId="520397e4cf4a652e" providerId="LiveId" clId="{A971A2E9-1E98-4A94-9CC0-77C69A5CBE39}" dt="2019-08-20T12:41:04.509" v="7" actId="478"/>
          <ac:cxnSpMkLst>
            <pc:docMk/>
            <pc:sldMk cId="891404518" sldId="256"/>
            <ac:cxnSpMk id="32" creationId="{06033DE9-563D-476D-81D9-D15F8B15A077}"/>
          </ac:cxnSpMkLst>
        </pc:cxnChg>
      </pc:sldChg>
    </pc:docChg>
  </pc:docChgLst>
  <pc:docChgLst>
    <pc:chgData name="Wang QL" userId="520397e4cf4a652e" providerId="LiveId" clId="{E11F5E32-4FA5-4602-AC04-F793ADD02F4E}"/>
    <pc:docChg chg="undo redo custSel modSld modMainMaster">
      <pc:chgData name="Wang QL" userId="520397e4cf4a652e" providerId="LiveId" clId="{E11F5E32-4FA5-4602-AC04-F793ADD02F4E}" dt="2019-07-20T12:50:10.997" v="316" actId="692"/>
      <pc:docMkLst>
        <pc:docMk/>
      </pc:docMkLst>
      <pc:sldChg chg="addSp delSp modSp">
        <pc:chgData name="Wang QL" userId="520397e4cf4a652e" providerId="LiveId" clId="{E11F5E32-4FA5-4602-AC04-F793ADD02F4E}" dt="2019-07-20T12:50:10.997" v="316" actId="692"/>
        <pc:sldMkLst>
          <pc:docMk/>
          <pc:sldMk cId="891404518" sldId="256"/>
        </pc:sldMkLst>
        <pc:spChg chg="add mod">
          <ac:chgData name="Wang QL" userId="520397e4cf4a652e" providerId="LiveId" clId="{E11F5E32-4FA5-4602-AC04-F793ADD02F4E}" dt="2019-07-20T12:50:10.997" v="316" actId="692"/>
          <ac:spMkLst>
            <pc:docMk/>
            <pc:sldMk cId="891404518" sldId="256"/>
            <ac:spMk id="2" creationId="{171DFFD7-B675-4771-98C4-292B6D99BFFD}"/>
          </ac:spMkLst>
        </pc:spChg>
        <pc:spChg chg="del">
          <ac:chgData name="Wang QL" userId="520397e4cf4a652e" providerId="LiveId" clId="{E11F5E32-4FA5-4602-AC04-F793ADD02F4E}" dt="2019-07-20T06:32:16.093" v="4" actId="478"/>
          <ac:spMkLst>
            <pc:docMk/>
            <pc:sldMk cId="891404518" sldId="256"/>
            <ac:spMk id="9" creationId="{FF59A8F5-57F5-47F9-B5F3-EE4B3F694FA6}"/>
          </ac:spMkLst>
        </pc:spChg>
        <pc:spChg chg="del">
          <ac:chgData name="Wang QL" userId="520397e4cf4a652e" providerId="LiveId" clId="{E11F5E32-4FA5-4602-AC04-F793ADD02F4E}" dt="2019-07-20T06:32:13.220" v="2" actId="478"/>
          <ac:spMkLst>
            <pc:docMk/>
            <pc:sldMk cId="891404518" sldId="256"/>
            <ac:spMk id="12" creationId="{6E181773-815C-436B-9434-97E4017CCFA4}"/>
          </ac:spMkLst>
        </pc:spChg>
        <pc:spChg chg="del">
          <ac:chgData name="Wang QL" userId="520397e4cf4a652e" providerId="LiveId" clId="{E11F5E32-4FA5-4602-AC04-F793ADD02F4E}" dt="2019-07-20T06:32:14.600" v="3" actId="478"/>
          <ac:spMkLst>
            <pc:docMk/>
            <pc:sldMk cId="891404518" sldId="256"/>
            <ac:spMk id="13" creationId="{377F3B55-7FF9-4776-AE5D-A990764F97D6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14" creationId="{65469E5F-662B-45E4-A69B-17C7A7DC7C1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28" creationId="{903B12C9-2869-449D-9A94-04089DCEFAC7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3" creationId="{1D77055C-260D-42E9-B512-8C2780DCBF1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4" creationId="{F696D942-328F-4AD1-B51B-842A71217A8A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5" creationId="{8BDFD2D7-0C58-4101-8B5B-D5A996E14DA1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6" creationId="{DF182AFA-B8FF-4B9B-A010-BECAAD633F26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7" creationId="{26A37554-250A-4E8D-B1EB-6AE9E5A7E7A9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8" creationId="{AD826738-A0A0-412D-84B3-F7DF8C274AE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9" creationId="{52B208ED-A687-4FE8-8F0C-2352E682D856}"/>
          </ac:spMkLst>
        </pc:spChg>
        <pc:spChg chg="del">
          <ac:chgData name="Wang QL" userId="520397e4cf4a652e" providerId="LiveId" clId="{E11F5E32-4FA5-4602-AC04-F793ADD02F4E}" dt="2019-07-20T06:32:19.180" v="5" actId="478"/>
          <ac:spMkLst>
            <pc:docMk/>
            <pc:sldMk cId="891404518" sldId="256"/>
            <ac:spMk id="40" creationId="{7F9FB10E-A04C-40B4-A6E9-767CBDC9A0F5}"/>
          </ac:spMkLst>
        </pc:spChg>
        <pc:spChg chg="del">
          <ac:chgData name="Wang QL" userId="520397e4cf4a652e" providerId="LiveId" clId="{E11F5E32-4FA5-4602-AC04-F793ADD02F4E}" dt="2019-07-20T06:32:21.181" v="6" actId="478"/>
          <ac:spMkLst>
            <pc:docMk/>
            <pc:sldMk cId="891404518" sldId="256"/>
            <ac:spMk id="41" creationId="{64CE7FF8-08F8-4B71-B9FE-4FBBA5E23AB3}"/>
          </ac:spMkLst>
        </pc:spChg>
        <pc:spChg chg="del">
          <ac:chgData name="Wang QL" userId="520397e4cf4a652e" providerId="LiveId" clId="{E11F5E32-4FA5-4602-AC04-F793ADD02F4E}" dt="2019-07-20T06:32:22.740" v="7" actId="478"/>
          <ac:spMkLst>
            <pc:docMk/>
            <pc:sldMk cId="891404518" sldId="256"/>
            <ac:spMk id="42" creationId="{4880805B-1FD2-4258-BA85-4B504C5DD04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3" creationId="{05CF3712-702D-4B90-9B64-BBF9FD412671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4" creationId="{7FA6FB11-D437-4F26-96AD-C2A3D1C2FB36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5" creationId="{7A224EC0-2EA7-44FB-83BE-088314E85E89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6" creationId="{5863A95E-2A5F-4186-9516-8D1CFAF8D9B9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7" creationId="{2ADA905E-B055-4351-B2B9-872009AF884B}"/>
          </ac:spMkLst>
        </pc:spChg>
        <pc:spChg chg="add 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8" creationId="{782B50F0-3DC7-466B-A69C-40FBACF36A51}"/>
          </ac:spMkLst>
        </pc:spChg>
        <pc:spChg chg="add mod">
          <ac:chgData name="Wang QL" userId="520397e4cf4a652e" providerId="LiveId" clId="{E11F5E32-4FA5-4602-AC04-F793ADD02F4E}" dt="2019-07-20T06:39:41.381" v="303" actId="2711"/>
          <ac:spMkLst>
            <pc:docMk/>
            <pc:sldMk cId="891404518" sldId="256"/>
            <ac:spMk id="49" creationId="{CC17338E-F6F9-4028-9D0E-399F289E98F0}"/>
          </ac:spMkLst>
        </pc:spChg>
        <pc:spChg chg="add del mod">
          <ac:chgData name="Wang QL" userId="520397e4cf4a652e" providerId="LiveId" clId="{E11F5E32-4FA5-4602-AC04-F793ADD02F4E}" dt="2019-07-20T06:39:41.381" v="303" actId="2711"/>
          <ac:spMkLst>
            <pc:docMk/>
            <pc:sldMk cId="891404518" sldId="256"/>
            <ac:spMk id="50" creationId="{9C98251E-640C-4FEE-A6C4-BFAF3B58AD5C}"/>
          </ac:spMkLst>
        </pc:spChg>
        <pc:spChg chg="add mod">
          <ac:chgData name="Wang QL" userId="520397e4cf4a652e" providerId="LiveId" clId="{E11F5E32-4FA5-4602-AC04-F793ADD02F4E}" dt="2019-07-20T12:50:10.997" v="316" actId="692"/>
          <ac:spMkLst>
            <pc:docMk/>
            <pc:sldMk cId="891404518" sldId="256"/>
            <ac:spMk id="51" creationId="{07477075-91BB-4A0D-B515-10ECE07F4ACC}"/>
          </ac:spMkLst>
        </pc:spChg>
        <pc:spChg chg="add mod">
          <ac:chgData name="Wang QL" userId="520397e4cf4a652e" providerId="LiveId" clId="{E11F5E32-4FA5-4602-AC04-F793ADD02F4E}" dt="2019-07-20T12:50:10.997" v="316" actId="692"/>
          <ac:spMkLst>
            <pc:docMk/>
            <pc:sldMk cId="891404518" sldId="256"/>
            <ac:spMk id="52" creationId="{F69D94A8-5E45-46EC-92DD-16DFC85B8F63}"/>
          </ac:spMkLst>
        </pc:spChg>
        <pc:spChg chg="add mod">
          <ac:chgData name="Wang QL" userId="520397e4cf4a652e" providerId="LiveId" clId="{E11F5E32-4FA5-4602-AC04-F793ADD02F4E}" dt="2019-07-20T06:39:41.381" v="303" actId="2711"/>
          <ac:spMkLst>
            <pc:docMk/>
            <pc:sldMk cId="891404518" sldId="256"/>
            <ac:spMk id="56" creationId="{DAFE083E-62B2-445B-A94D-3B407123FE10}"/>
          </ac:spMkLst>
        </pc:spChg>
        <pc:grpChg chg="mod">
          <ac:chgData name="Wang QL" userId="520397e4cf4a652e" providerId="LiveId" clId="{E11F5E32-4FA5-4602-AC04-F793ADD02F4E}" dt="2019-07-20T06:37:54.124" v="242" actId="1036"/>
          <ac:grpSpMkLst>
            <pc:docMk/>
            <pc:sldMk cId="891404518" sldId="256"/>
            <ac:grpSpMk id="5" creationId="{D23EB986-26CA-4FDD-ACDB-9C032E63C7E4}"/>
          </ac:grpSpMkLst>
        </pc:grpChg>
        <pc:grpChg chg="del">
          <ac:chgData name="Wang QL" userId="520397e4cf4a652e" providerId="LiveId" clId="{E11F5E32-4FA5-4602-AC04-F793ADD02F4E}" dt="2019-07-20T06:32:16.093" v="4" actId="478"/>
          <ac:grpSpMkLst>
            <pc:docMk/>
            <pc:sldMk cId="891404518" sldId="256"/>
            <ac:grpSpMk id="7" creationId="{546A510E-93C6-4060-9194-FD8B75892D73}"/>
          </ac:grpSpMkLst>
        </pc:grpChg>
        <pc:grpChg chg="mod">
          <ac:chgData name="Wang QL" userId="520397e4cf4a652e" providerId="LiveId" clId="{E11F5E32-4FA5-4602-AC04-F793ADD02F4E}" dt="2019-07-20T06:37:54.124" v="242" actId="1036"/>
          <ac:grpSpMkLst>
            <pc:docMk/>
            <pc:sldMk cId="891404518" sldId="256"/>
            <ac:grpSpMk id="15" creationId="{89BB3F7F-E162-4CE1-83AB-D297A8C380B0}"/>
          </ac:grpSpMkLst>
        </pc:grp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4" creationId="{47482205-A88A-4ED1-B89C-1F08681BBC7E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10" creationId="{0C8353A6-0C22-40B0-B274-BEDA9200B3B6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11" creationId="{3236F89B-2564-4696-87AE-110B62B97CD8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4" creationId="{50489D17-CD82-4752-BF7A-8D905A4DE4A4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5" creationId="{6D8A9EAC-2CC6-47C0-B65B-F91524F1E702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6" creationId="{965DB57B-B4D2-48B1-847B-0D0B3E10F640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7" creationId="{F023EC86-C66D-4468-BAB9-177FFD7CF7CD}"/>
          </ac:picMkLst>
        </pc:pic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18" creationId="{D3C3EA76-7E9D-47B7-8C59-2E3A3474BECD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19" creationId="{E28EA287-9B43-45EB-BA64-9B6CC832837B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20" creationId="{C166CDA2-5A25-4C5D-939F-C2CCA9F7DA31}"/>
          </ac:cxnSpMkLst>
        </pc:cxnChg>
        <pc:cxnChg chg="mod">
          <ac:chgData name="Wang QL" userId="520397e4cf4a652e" providerId="LiveId" clId="{E11F5E32-4FA5-4602-AC04-F793ADD02F4E}" dt="2019-07-20T06:38:26.784" v="248" actId="14100"/>
          <ac:cxnSpMkLst>
            <pc:docMk/>
            <pc:sldMk cId="891404518" sldId="256"/>
            <ac:cxnSpMk id="21" creationId="{2BDA98D9-2B4A-401D-901B-26C5FD681B41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22" creationId="{B8BF316D-426A-4AD2-B1AB-AF3194DDBFF5}"/>
          </ac:cxnSpMkLst>
        </pc:cxnChg>
        <pc:cxnChg chg="mod">
          <ac:chgData name="Wang QL" userId="520397e4cf4a652e" providerId="LiveId" clId="{E11F5E32-4FA5-4602-AC04-F793ADD02F4E}" dt="2019-07-20T06:38:12.589" v="245" actId="14100"/>
          <ac:cxnSpMkLst>
            <pc:docMk/>
            <pc:sldMk cId="891404518" sldId="256"/>
            <ac:cxnSpMk id="23" creationId="{5EA3D639-029B-4C08-9155-69C1D33A31A9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29" creationId="{C12729DD-76F2-4633-BC10-3DA62456FB19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30" creationId="{A05CE50E-66EE-4FD1-9931-B56C14D520AF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31" creationId="{8990D05A-2592-484A-9251-88C1069BC123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32" creationId="{06033DE9-563D-476D-81D9-D15F8B15A0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1122363"/>
            <a:ext cx="810839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3602038"/>
            <a:ext cx="71544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3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365125"/>
            <a:ext cx="205690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365125"/>
            <a:ext cx="60514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1709740"/>
            <a:ext cx="822763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4589465"/>
            <a:ext cx="82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825625"/>
            <a:ext cx="4054197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825625"/>
            <a:ext cx="4054197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8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365127"/>
            <a:ext cx="822763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70" y="1681163"/>
            <a:ext cx="4035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70" y="2505075"/>
            <a:ext cx="4035565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5" y="1681163"/>
            <a:ext cx="40554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5" y="2505075"/>
            <a:ext cx="40554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57200"/>
            <a:ext cx="30766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987427"/>
            <a:ext cx="48292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2057400"/>
            <a:ext cx="30766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57200"/>
            <a:ext cx="30766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987427"/>
            <a:ext cx="48292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2057400"/>
            <a:ext cx="30766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365127"/>
            <a:ext cx="82276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825625"/>
            <a:ext cx="8227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6356352"/>
            <a:ext cx="2146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3C96-A942-491D-AA72-57B41F219932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6356352"/>
            <a:ext cx="3219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6356352"/>
            <a:ext cx="2146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482205-A88A-4ED1-B89C-1F08681BB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" y="2583981"/>
            <a:ext cx="1545669" cy="15456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4AE581-8686-40AD-8FCA-00C483EB6F39}"/>
              </a:ext>
            </a:extLst>
          </p:cNvPr>
          <p:cNvSpPr txBox="1"/>
          <p:nvPr/>
        </p:nvSpPr>
        <p:spPr>
          <a:xfrm>
            <a:off x="5730435" y="4830964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Attenuation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F8A435-61AC-4656-A40B-B0D398BE0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35" y="2585923"/>
            <a:ext cx="1542240" cy="15422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8353A6-0C22-40B0-B274-BEDA9200B3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3" y="2583980"/>
            <a:ext cx="1544183" cy="1544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36F89B-2564-4696-87AE-110B62B97C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07" y="2583981"/>
            <a:ext cx="1540354" cy="15441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469E5F-662B-45E4-A69B-17C7A7DC7C10}"/>
              </a:ext>
            </a:extLst>
          </p:cNvPr>
          <p:cNvSpPr txBox="1"/>
          <p:nvPr/>
        </p:nvSpPr>
        <p:spPr>
          <a:xfrm>
            <a:off x="3815042" y="4830964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9DF38C-0DCB-493E-BC4F-F5D0AF064147}"/>
              </a:ext>
            </a:extLst>
          </p:cNvPr>
          <p:cNvSpPr txBox="1"/>
          <p:nvPr/>
        </p:nvSpPr>
        <p:spPr>
          <a:xfrm>
            <a:off x="1899649" y="4830964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69F1E1-F563-4306-BCFE-CC58773CB6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79" y="2589297"/>
            <a:ext cx="1540354" cy="154035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E20721DD-7D0A-47ED-BC33-193FEDB1DE59}"/>
              </a:ext>
            </a:extLst>
          </p:cNvPr>
          <p:cNvSpPr txBox="1"/>
          <p:nvPr/>
        </p:nvSpPr>
        <p:spPr>
          <a:xfrm>
            <a:off x="7647854" y="4830964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C215298-74E3-4DCC-A42A-8724953F0FEE}"/>
              </a:ext>
            </a:extLst>
          </p:cNvPr>
          <p:cNvSpPr txBox="1"/>
          <p:nvPr/>
        </p:nvSpPr>
        <p:spPr>
          <a:xfrm>
            <a:off x="0" y="4830964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 Image</a:t>
            </a:r>
          </a:p>
        </p:txBody>
      </p:sp>
    </p:spTree>
    <p:extLst>
      <p:ext uri="{BB962C8B-B14F-4D97-AF65-F5344CB8AC3E}">
        <p14:creationId xmlns:p14="http://schemas.microsoft.com/office/powerpoint/2010/main" val="8914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10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3</cp:revision>
  <dcterms:created xsi:type="dcterms:W3CDTF">2019-07-19T10:09:06Z</dcterms:created>
  <dcterms:modified xsi:type="dcterms:W3CDTF">2019-08-20T12:57:23Z</dcterms:modified>
</cp:coreProperties>
</file>