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1125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00" d="100"/>
          <a:sy n="100" d="100"/>
        </p:scale>
        <p:origin x="51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68A8A411-13C7-4C11-A59B-74A46CD751D0}"/>
    <pc:docChg chg="modSld">
      <pc:chgData name="Wang QL" userId="520397e4cf4a652e" providerId="LiveId" clId="{68A8A411-13C7-4C11-A59B-74A46CD751D0}" dt="2019-07-26T09:25:00.350" v="9" actId="113"/>
      <pc:docMkLst>
        <pc:docMk/>
      </pc:docMkLst>
      <pc:sldChg chg="modSp">
        <pc:chgData name="Wang QL" userId="520397e4cf4a652e" providerId="LiveId" clId="{68A8A411-13C7-4C11-A59B-74A46CD751D0}" dt="2019-07-26T09:25:00.350" v="9" actId="113"/>
        <pc:sldMkLst>
          <pc:docMk/>
          <pc:sldMk cId="1414234602" sldId="256"/>
        </pc:sldMkLst>
        <pc:spChg chg="mod">
          <ac:chgData name="Wang QL" userId="520397e4cf4a652e" providerId="LiveId" clId="{68A8A411-13C7-4C11-A59B-74A46CD751D0}" dt="2019-07-26T07:03:10.099" v="3"/>
          <ac:spMkLst>
            <pc:docMk/>
            <pc:sldMk cId="1414234602" sldId="256"/>
            <ac:spMk id="95" creationId="{4361AE26-8907-1641-864E-FBF3FA3D48CC}"/>
          </ac:spMkLst>
        </pc:spChg>
        <pc:spChg chg="mod">
          <ac:chgData name="Wang QL" userId="520397e4cf4a652e" providerId="LiveId" clId="{68A8A411-13C7-4C11-A59B-74A46CD751D0}" dt="2019-07-26T09:25:00.350" v="9" actId="113"/>
          <ac:spMkLst>
            <pc:docMk/>
            <pc:sldMk cId="1414234602" sldId="256"/>
            <ac:spMk id="130" creationId="{70C27586-8F22-5A4A-89CC-8B8885AC8093}"/>
          </ac:spMkLst>
        </pc:spChg>
        <pc:spChg chg="mod">
          <ac:chgData name="Wang QL" userId="520397e4cf4a652e" providerId="LiveId" clId="{68A8A411-13C7-4C11-A59B-74A46CD751D0}" dt="2019-07-26T09:18:17.853" v="8"/>
          <ac:spMkLst>
            <pc:docMk/>
            <pc:sldMk cId="1414234602" sldId="256"/>
            <ac:spMk id="181" creationId="{20BDE0FE-A1AA-A848-B8F0-120431D5252A}"/>
          </ac:spMkLst>
        </pc:spChg>
      </pc:sldChg>
    </pc:docChg>
  </pc:docChgLst>
  <pc:docChgLst>
    <pc:chgData name="Wang QL" userId="520397e4cf4a652e" providerId="LiveId" clId="{213EF1A5-9C1C-4EE8-AB31-4B9401E83A8C}"/>
    <pc:docChg chg="undo custSel modSld modMainMaster">
      <pc:chgData name="Wang QL" userId="520397e4cf4a652e" providerId="LiveId" clId="{213EF1A5-9C1C-4EE8-AB31-4B9401E83A8C}" dt="2019-08-27T06:31:43.346" v="159" actId="692"/>
      <pc:docMkLst>
        <pc:docMk/>
      </pc:docMkLst>
      <pc:sldChg chg="addSp delSp modSp">
        <pc:chgData name="Wang QL" userId="520397e4cf4a652e" providerId="LiveId" clId="{213EF1A5-9C1C-4EE8-AB31-4B9401E83A8C}" dt="2019-08-27T06:31:43.346" v="159" actId="692"/>
        <pc:sldMkLst>
          <pc:docMk/>
          <pc:sldMk cId="1414234602" sldId="256"/>
        </pc:sldMkLst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7" creationId="{3833C79E-7C56-9141-9203-909B668C37BB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8" creationId="{510A1213-0DB8-4147-BE8A-34FA53F19781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9" creationId="{F4C24874-6101-D64E-86D0-A30AFE15255E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0" creationId="{F10F916F-ECC0-1D40-A1BC-DD59F59288A2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1" creationId="{2D4971B7-F607-FA41-925E-6AB9802AC92B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2" creationId="{D3A5B49A-99D4-9745-AF2D-131C745768AF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3" creationId="{ECB2A08F-85D6-9B4C-A47E-40D4C96F1D6B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4" creationId="{3AD07186-7E6B-9741-9AF9-0FDDFC6D0981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5" creationId="{92F84FE7-6C13-7445-A1BB-0301B1970B03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6" creationId="{F1FA0EAB-66AA-1B42-842C-3D0CCE93155E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7" creationId="{097FD2BC-F032-2148-85BB-C1C80A21372C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8" creationId="{085F507B-9452-A347-9CC4-DAF6B51D0480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19" creationId="{C3B183D8-9332-5245-B633-F2F35FF56687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0" creationId="{3B227FF6-C7FB-9245-9D0B-1CC9051E7005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1" creationId="{BF6F324A-3A74-2C4B-A4AE-CC5D84F9DA4D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2" creationId="{61E85E81-2181-9948-8D94-4D2A6492B454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3" creationId="{87BA18B7-86ED-C749-B865-A3AEC329889B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4" creationId="{174A7F3F-A863-8F46-A4F2-0A077D4AEDBA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6" creationId="{A12CB373-F953-C941-B95F-DF2E1EAD37A2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7" creationId="{54FFB1ED-D39A-E24A-AA87-5CED1377EAE4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8" creationId="{2A99B8EB-6ECA-584B-B9C1-042DD3E77CBE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9" creationId="{E6CBEAC3-A2FF-6944-9A2F-F488D2C52B9B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0" creationId="{B1920397-8136-5741-A1A1-89B85AA4FCE1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2" creationId="{B7079C79-18B6-324D-B616-65427A629CB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3" creationId="{EAE2AA83-0DA7-9344-A0B4-57945AE0B9DD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4" creationId="{8271608A-A574-9E46-BA50-CB49FBF8CBE5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6" creationId="{606E3B99-0116-1E4A-A08D-4307A3A79DE7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7" creationId="{A67A4D0D-10B6-F54F-9B4C-3A0555A6AFF9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8" creationId="{E61D6FEE-0622-6447-AE17-F3A6E35AE29D}"/>
          </ac:spMkLst>
        </pc:spChg>
        <pc:spChg chg="mod">
          <ac:chgData name="Wang QL" userId="520397e4cf4a652e" providerId="LiveId" clId="{213EF1A5-9C1C-4EE8-AB31-4B9401E83A8C}" dt="2019-08-27T06:30:14.023" v="144" actId="692"/>
          <ac:spMkLst>
            <pc:docMk/>
            <pc:sldMk cId="1414234602" sldId="256"/>
            <ac:spMk id="63" creationId="{2782F5FF-CC6E-AC42-BAA7-C51C034AEE49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82" creationId="{B2285F85-3AFD-1C4B-A953-7BA4049F53A9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0" creationId="{5DBB6EE2-04C6-204C-836C-7B9C2F271E03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1" creationId="{A0B675E8-8F4E-094A-AB2B-B0C32C4E88D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2" creationId="{2E6BDE5E-FD92-4348-BEAD-7FAA9BBADEDA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3" creationId="{51067935-94AF-B449-97BB-CD5666814CE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4" creationId="{31B6D420-1D0A-2A48-8AE8-CEEB151BA4A6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5" creationId="{4361AE26-8907-1641-864E-FBF3FA3D48CC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6" creationId="{CDA1CC52-558A-384B-941B-F4DCD8D3D37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7" creationId="{EC0558D9-41AB-444B-AF4F-2221E8D887AF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1" creationId="{486DE4E6-C94E-324C-8D88-F616E27608EB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2" creationId="{F2EB91E9-7466-1C4E-A8C0-6669F952CA77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3" creationId="{889CBAAF-8D89-7445-8CB1-6CA3F2E58C11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4" creationId="{FFAC4128-A7CB-CF4E-952A-1F38029FEDC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5" creationId="{692AC742-FA00-844F-B53A-AC18DF39BE09}"/>
          </ac:spMkLst>
        </pc:spChg>
        <pc:spChg chg="mod">
          <ac:chgData name="Wang QL" userId="520397e4cf4a652e" providerId="LiveId" clId="{213EF1A5-9C1C-4EE8-AB31-4B9401E83A8C}" dt="2019-08-27T06:25:03.911" v="115" actId="14100"/>
          <ac:spMkLst>
            <pc:docMk/>
            <pc:sldMk cId="1414234602" sldId="256"/>
            <ac:spMk id="106" creationId="{F70E887C-FF3D-884D-BD93-9CCF56D084CE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7" creationId="{9935D923-0710-7145-A428-DDF0EFAAD6E3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8" creationId="{4B4771C0-D445-3B4A-80D9-9A46B59EECC0}"/>
          </ac:spMkLst>
        </pc:spChg>
        <pc:spChg chg="mod">
          <ac:chgData name="Wang QL" userId="520397e4cf4a652e" providerId="LiveId" clId="{213EF1A5-9C1C-4EE8-AB31-4B9401E83A8C}" dt="2019-08-27T06:29:49.756" v="141" actId="1076"/>
          <ac:spMkLst>
            <pc:docMk/>
            <pc:sldMk cId="1414234602" sldId="256"/>
            <ac:spMk id="109" creationId="{90F00F59-38B7-474D-A716-AEDAB227DBCC}"/>
          </ac:spMkLst>
        </pc:spChg>
        <pc:spChg chg="mod">
          <ac:chgData name="Wang QL" userId="520397e4cf4a652e" providerId="LiveId" clId="{213EF1A5-9C1C-4EE8-AB31-4B9401E83A8C}" dt="2019-08-27T06:29:43.517" v="140" actId="1076"/>
          <ac:spMkLst>
            <pc:docMk/>
            <pc:sldMk cId="1414234602" sldId="256"/>
            <ac:spMk id="110" creationId="{1015BE71-A152-194B-9A6A-4E0C290C2361}"/>
          </ac:spMkLst>
        </pc:spChg>
        <pc:spChg chg="mod">
          <ac:chgData name="Wang QL" userId="520397e4cf4a652e" providerId="LiveId" clId="{213EF1A5-9C1C-4EE8-AB31-4B9401E83A8C}" dt="2019-08-27T06:29:33.274" v="139" actId="1076"/>
          <ac:spMkLst>
            <pc:docMk/>
            <pc:sldMk cId="1414234602" sldId="256"/>
            <ac:spMk id="127" creationId="{0E88AE6A-1C6A-3542-ACBE-71FE7747EB74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28" creationId="{0C35780D-E4B7-D048-8731-E0DA2D31BD4F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29" creationId="{A4361BD3-8F7B-BF4C-8172-02B8FE5AB0D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30" creationId="{70C27586-8F22-5A4A-89CC-8B8885AC8093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39" creationId="{46D3D834-11F3-274A-9D77-0D457FE894AE}"/>
          </ac:spMkLst>
        </pc:spChg>
        <pc:spChg chg="del mod">
          <ac:chgData name="Wang QL" userId="520397e4cf4a652e" providerId="LiveId" clId="{213EF1A5-9C1C-4EE8-AB31-4B9401E83A8C}" dt="2019-08-27T06:21:27.642" v="81" actId="478"/>
          <ac:spMkLst>
            <pc:docMk/>
            <pc:sldMk cId="1414234602" sldId="256"/>
            <ac:spMk id="141" creationId="{C6260FEF-EDC0-1E43-850E-FCFC1206A0AF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43" creationId="{1B4074E7-571F-484D-AB6F-3ABBF9D9A05E}"/>
          </ac:spMkLst>
        </pc:spChg>
        <pc:spChg chg="del mod">
          <ac:chgData name="Wang QL" userId="520397e4cf4a652e" providerId="LiveId" clId="{213EF1A5-9C1C-4EE8-AB31-4B9401E83A8C}" dt="2019-08-27T06:21:26.903" v="80" actId="478"/>
          <ac:spMkLst>
            <pc:docMk/>
            <pc:sldMk cId="1414234602" sldId="256"/>
            <ac:spMk id="145" creationId="{E46499E3-30CE-4241-B5E5-D70092D7D5BF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47" creationId="{6E1733F9-4400-214D-9F27-89A89F64A081}"/>
          </ac:spMkLst>
        </pc:spChg>
        <pc:spChg chg="del mod">
          <ac:chgData name="Wang QL" userId="520397e4cf4a652e" providerId="LiveId" clId="{213EF1A5-9C1C-4EE8-AB31-4B9401E83A8C}" dt="2019-08-27T06:21:28.932" v="82" actId="478"/>
          <ac:spMkLst>
            <pc:docMk/>
            <pc:sldMk cId="1414234602" sldId="256"/>
            <ac:spMk id="149" creationId="{EA4990B2-565D-E543-B104-B11BFBB4E3CC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51" creationId="{77B54B45-12A7-3B47-BB39-B625EE6E3302}"/>
          </ac:spMkLst>
        </pc:spChg>
        <pc:spChg chg="del mod">
          <ac:chgData name="Wang QL" userId="520397e4cf4a652e" providerId="LiveId" clId="{213EF1A5-9C1C-4EE8-AB31-4B9401E83A8C}" dt="2019-08-27T06:21:30.417" v="83" actId="478"/>
          <ac:spMkLst>
            <pc:docMk/>
            <pc:sldMk cId="1414234602" sldId="256"/>
            <ac:spMk id="153" creationId="{467123F4-25D1-C846-9AFD-F4988CDEA8CC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7" creationId="{693681F3-BF29-F142-87AD-874B8CB8ACF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8" creationId="{4753FE90-A241-0B48-9FFD-3BF5B351B14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9" creationId="{88060594-55B8-AD48-B533-25739F3DAFD2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0" creationId="{3789D2FB-2E4C-194F-B0FB-F2809A2F81CB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1" creationId="{BAAA28E5-15D2-5B45-9E48-084C25278161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3" creationId="{3EA3AD34-E825-924A-B884-89E04EF85079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4" creationId="{06428304-FAD7-3148-9F54-AB62074BBF4C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5" creationId="{0FE9DF5F-BD34-FD45-818A-EB9C7292DE61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0" creationId="{D4CBBADE-0460-444D-BD64-2170582B0FB0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1" creationId="{20BDE0FE-A1AA-A848-B8F0-120431D5252A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2" creationId="{7F203FDC-596A-3C46-AEDF-C0955194C02B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3" creationId="{643CBEAE-71FB-754D-B077-BE84C9552B46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4" creationId="{570A343D-6B8E-324B-AD88-9CCC8FD60EF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96" creationId="{05B897B3-FB27-604D-AC98-B7A49271AE31}"/>
          </ac:spMkLst>
        </pc:spChg>
        <pc:spChg chg="add mod">
          <ac:chgData name="Wang QL" userId="520397e4cf4a652e" providerId="LiveId" clId="{213EF1A5-9C1C-4EE8-AB31-4B9401E83A8C}" dt="2019-08-27T06:25:39.708" v="119" actId="1076"/>
          <ac:spMkLst>
            <pc:docMk/>
            <pc:sldMk cId="1414234602" sldId="256"/>
            <ac:spMk id="197" creationId="{97A06C27-A1A7-4D8A-BF86-B9D6AF80686B}"/>
          </ac:spMkLst>
        </pc:spChg>
        <pc:spChg chg="add mod">
          <ac:chgData name="Wang QL" userId="520397e4cf4a652e" providerId="LiveId" clId="{213EF1A5-9C1C-4EE8-AB31-4B9401E83A8C}" dt="2019-08-27T06:25:47.003" v="120" actId="1076"/>
          <ac:spMkLst>
            <pc:docMk/>
            <pc:sldMk cId="1414234602" sldId="256"/>
            <ac:spMk id="198" creationId="{0297BEF6-860F-4285-A274-9667B66F6F67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208" creationId="{B3B56F10-9B67-2C4A-84C3-31BA03BD20A5}"/>
          </ac:spMkLst>
        </pc:spChg>
        <pc:spChg chg="del mod">
          <ac:chgData name="Wang QL" userId="520397e4cf4a652e" providerId="LiveId" clId="{213EF1A5-9C1C-4EE8-AB31-4B9401E83A8C}" dt="2019-08-27T06:28:01.566" v="128" actId="478"/>
          <ac:spMkLst>
            <pc:docMk/>
            <pc:sldMk cId="1414234602" sldId="256"/>
            <ac:spMk id="209" creationId="{A8E74F86-562D-7E46-A29E-128F0C636252}"/>
          </ac:spMkLst>
        </pc:s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5" creationId="{F3CCE3CF-C3D2-9E44-B9C5-40F4DEC80E9D}"/>
          </ac:grpSpMkLst>
        </pc:grpChg>
        <pc:grpChg chg="mod">
          <ac:chgData name="Wang QL" userId="520397e4cf4a652e" providerId="LiveId" clId="{213EF1A5-9C1C-4EE8-AB31-4B9401E83A8C}" dt="2019-08-27T06:29:08.463" v="135" actId="207"/>
          <ac:grpSpMkLst>
            <pc:docMk/>
            <pc:sldMk cId="1414234602" sldId="256"/>
            <ac:grpSpMk id="25" creationId="{68049C22-CAE9-FD4D-B323-A300FF0FB5C8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31" creationId="{AE33F4A2-834D-FB44-AE91-BC9612774F17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35" creationId="{D30AC1AB-F674-B146-9374-1827390E119B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39" creationId="{7CCF9737-BC6C-864B-B0CB-E5D0759596F4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45" creationId="{949A8B8B-4FEE-6A4D-9821-529F356135A9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49" creationId="{79304365-C0CB-8843-BAB5-7FA91AC2ACBA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55" creationId="{4798158B-0B83-114C-A54F-3CDE5787599C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59" creationId="{DCBF4610-9103-7A45-A717-B7D92CD2BB1F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64" creationId="{100B1080-19F9-3D44-90DD-1E5AF27D6A8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68" creationId="{452CBE2E-C5EE-6842-8F9B-7C4DC35C941B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74" creationId="{B25C7B10-B37D-1946-9F46-01DA78B8693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78" creationId="{6DB0D96E-CC79-E941-ACCC-B7EAF9FCA046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83" creationId="{7FFA31E7-9FFA-1443-A8A8-F37E2E5E537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11" creationId="{4AC543D1-C50E-7A4C-BDDD-F93B8C419391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117" creationId="{5D4C10E9-AA15-B142-99BC-6E8010AA5D9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21" creationId="{FAEE9B53-D371-BB43-A7E1-8C0B1F97A4F1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54" creationId="{3CAC6B09-6C26-0449-B314-F9BD56F2A926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58" creationId="{36C09E78-DA6E-5B4C-B4A1-D85AF1485DD3}"/>
          </ac:grpSpMkLst>
        </pc:grpChg>
        <pc:grpChg chg="del mod">
          <ac:chgData name="Wang QL" userId="520397e4cf4a652e" providerId="LiveId" clId="{213EF1A5-9C1C-4EE8-AB31-4B9401E83A8C}" dt="2019-08-27T06:21:49.321" v="92" actId="478"/>
          <ac:grpSpMkLst>
            <pc:docMk/>
            <pc:sldMk cId="1414234602" sldId="256"/>
            <ac:grpSpMk id="162" creationId="{968C34D0-95CC-8F4D-BF42-C8E54353ADA4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66" creationId="{2DCE93EB-A486-A245-90EC-FA17FA173999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172" creationId="{CAAB49E6-E636-894C-A6FC-1A67861C298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207" creationId="{CB0D2157-1F23-054D-9C94-E80EF802A2A1}"/>
          </ac:grpSpMkLst>
        </pc:grp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4" creationId="{86A003E6-365E-F043-911D-7BF9A229EB9B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5" creationId="{F219527D-DB59-0246-9F24-1AACB4D6A357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6" creationId="{4E45949C-D3D9-FE48-9776-E8DB671AE357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7" creationId="{19B0D5FC-F7F2-464F-AA79-1CCAA5E2EF60}"/>
          </ac:picMkLst>
        </pc:picChg>
        <pc:cxnChg chg="mod">
          <ac:chgData name="Wang QL" userId="520397e4cf4a652e" providerId="LiveId" clId="{213EF1A5-9C1C-4EE8-AB31-4B9401E83A8C}" dt="2019-08-27T06:21:09.118" v="79" actId="692"/>
          <ac:cxnSpMkLst>
            <pc:docMk/>
            <pc:sldMk cId="1414234602" sldId="256"/>
            <ac:cxnSpMk id="4" creationId="{0F97948F-0F3A-F449-AD27-1355DDB8139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98" creationId="{5E195200-9831-8D42-9EB0-B7C6A974CC9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99" creationId="{28CF923E-B4CA-D241-8399-96305AB5AD56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00" creationId="{496E6CE4-EF38-7C45-AD4C-E82CB36746A9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25" creationId="{E53EEBBC-69BA-4C45-80FB-B718CDFECFD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26" creationId="{47868C7A-F30E-0D45-9592-331ACE706F45}"/>
          </ac:cxnSpMkLst>
        </pc:cxnChg>
        <pc:cxnChg chg="mod">
          <ac:chgData name="Wang QL" userId="520397e4cf4a652e" providerId="LiveId" clId="{213EF1A5-9C1C-4EE8-AB31-4B9401E83A8C}" dt="2019-08-27T06:27:48.429" v="126" actId="692"/>
          <ac:cxnSpMkLst>
            <pc:docMk/>
            <pc:sldMk cId="1414234602" sldId="256"/>
            <ac:cxnSpMk id="131" creationId="{07B3A63B-039A-C349-8C0E-C66F9230961B}"/>
          </ac:cxnSpMkLst>
        </pc:cxnChg>
        <pc:cxnChg chg="mod">
          <ac:chgData name="Wang QL" userId="520397e4cf4a652e" providerId="LiveId" clId="{213EF1A5-9C1C-4EE8-AB31-4B9401E83A8C}" dt="2019-08-27T06:27:48.429" v="126" actId="692"/>
          <ac:cxnSpMkLst>
            <pc:docMk/>
            <pc:sldMk cId="1414234602" sldId="256"/>
            <ac:cxnSpMk id="132" creationId="{8D09361C-9EE2-2D4E-A5A4-E565C44AC52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38" creationId="{6DA5BD0E-F009-9B4D-95AC-98BE37EAAE37}"/>
          </ac:cxnSpMkLst>
        </pc:cxnChg>
        <pc:cxnChg chg="del mod">
          <ac:chgData name="Wang QL" userId="520397e4cf4a652e" providerId="LiveId" clId="{213EF1A5-9C1C-4EE8-AB31-4B9401E83A8C}" dt="2019-08-27T06:21:32.633" v="84" actId="478"/>
          <ac:cxnSpMkLst>
            <pc:docMk/>
            <pc:sldMk cId="1414234602" sldId="256"/>
            <ac:cxnSpMk id="140" creationId="{9D5565FE-8FB2-0445-8E47-4BBD266FE8C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42" creationId="{41FFCF48-F64B-5842-8853-9D2F80595C6F}"/>
          </ac:cxnSpMkLst>
        </pc:cxnChg>
        <pc:cxnChg chg="del mod">
          <ac:chgData name="Wang QL" userId="520397e4cf4a652e" providerId="LiveId" clId="{213EF1A5-9C1C-4EE8-AB31-4B9401E83A8C}" dt="2019-08-27T06:21:34.132" v="85" actId="478"/>
          <ac:cxnSpMkLst>
            <pc:docMk/>
            <pc:sldMk cId="1414234602" sldId="256"/>
            <ac:cxnSpMk id="144" creationId="{F11092DC-5C9F-0246-A833-67FA3FDBBC44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46" creationId="{60CF7D8D-8A54-F04D-9BE9-E0CBA40563B7}"/>
          </ac:cxnSpMkLst>
        </pc:cxnChg>
        <pc:cxnChg chg="del mod">
          <ac:chgData name="Wang QL" userId="520397e4cf4a652e" providerId="LiveId" clId="{213EF1A5-9C1C-4EE8-AB31-4B9401E83A8C}" dt="2019-08-27T06:21:34.854" v="86" actId="478"/>
          <ac:cxnSpMkLst>
            <pc:docMk/>
            <pc:sldMk cId="1414234602" sldId="256"/>
            <ac:cxnSpMk id="148" creationId="{88743AE1-9973-4D41-9390-1E92F96201C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50" creationId="{DBA006E5-9457-4445-888E-18B5EC474027}"/>
          </ac:cxnSpMkLst>
        </pc:cxnChg>
        <pc:cxnChg chg="del mod">
          <ac:chgData name="Wang QL" userId="520397e4cf4a652e" providerId="LiveId" clId="{213EF1A5-9C1C-4EE8-AB31-4B9401E83A8C}" dt="2019-08-27T06:21:36.165" v="87" actId="478"/>
          <ac:cxnSpMkLst>
            <pc:docMk/>
            <pc:sldMk cId="1414234602" sldId="256"/>
            <ac:cxnSpMk id="152" creationId="{E4865034-4440-9A43-A560-33074D254550}"/>
          </ac:cxnSpMkLst>
        </pc:cxnChg>
        <pc:cxnChg chg="mod">
          <ac:chgData name="Wang QL" userId="520397e4cf4a652e" providerId="LiveId" clId="{213EF1A5-9C1C-4EE8-AB31-4B9401E83A8C}" dt="2019-08-27T06:21:38.857" v="88" actId="14100"/>
          <ac:cxnSpMkLst>
            <pc:docMk/>
            <pc:sldMk cId="1414234602" sldId="256"/>
            <ac:cxnSpMk id="176" creationId="{3AC01B76-BFCD-1640-9CDD-00BE7C964015}"/>
          </ac:cxnSpMkLst>
        </pc:cxnChg>
        <pc:cxnChg chg="mod">
          <ac:chgData name="Wang QL" userId="520397e4cf4a652e" providerId="LiveId" clId="{213EF1A5-9C1C-4EE8-AB31-4B9401E83A8C}" dt="2019-08-27T06:21:40.892" v="89" actId="14100"/>
          <ac:cxnSpMkLst>
            <pc:docMk/>
            <pc:sldMk cId="1414234602" sldId="256"/>
            <ac:cxnSpMk id="177" creationId="{7E0EDA2E-91FC-EB45-AC09-6187CDF92ED5}"/>
          </ac:cxnSpMkLst>
        </pc:cxnChg>
        <pc:cxnChg chg="mod">
          <ac:chgData name="Wang QL" userId="520397e4cf4a652e" providerId="LiveId" clId="{213EF1A5-9C1C-4EE8-AB31-4B9401E83A8C}" dt="2019-08-27T06:21:42.947" v="90" actId="14100"/>
          <ac:cxnSpMkLst>
            <pc:docMk/>
            <pc:sldMk cId="1414234602" sldId="256"/>
            <ac:cxnSpMk id="178" creationId="{80F8B1A9-14BA-6C49-A1BD-23D26D7F3A22}"/>
          </ac:cxnSpMkLst>
        </pc:cxnChg>
        <pc:cxnChg chg="mod">
          <ac:chgData name="Wang QL" userId="520397e4cf4a652e" providerId="LiveId" clId="{213EF1A5-9C1C-4EE8-AB31-4B9401E83A8C}" dt="2019-08-27T06:21:47.063" v="91" actId="14100"/>
          <ac:cxnSpMkLst>
            <pc:docMk/>
            <pc:sldMk cId="1414234602" sldId="256"/>
            <ac:cxnSpMk id="179" creationId="{2791B368-7625-C445-8C1A-840060BBFD28}"/>
          </ac:cxnSpMkLst>
        </pc:cxnChg>
      </pc:sldChg>
      <pc:sldMasterChg chg="modSp modSldLayout">
        <pc:chgData name="Wang QL" userId="520397e4cf4a652e" providerId="LiveId" clId="{213EF1A5-9C1C-4EE8-AB31-4B9401E83A8C}" dt="2019-08-27T06:20:18.186" v="62"/>
        <pc:sldMasterMkLst>
          <pc:docMk/>
          <pc:sldMasterMk cId="1508509594" sldId="2147483684"/>
        </pc:sldMasterMkLst>
        <pc:spChg chg="mod">
          <ac:chgData name="Wang QL" userId="520397e4cf4a652e" providerId="LiveId" clId="{213EF1A5-9C1C-4EE8-AB31-4B9401E83A8C}" dt="2019-08-27T06:20:18.186" v="62"/>
          <ac:spMkLst>
            <pc:docMk/>
            <pc:sldMasterMk cId="1508509594" sldId="2147483684"/>
            <ac:spMk id="2" creationId="{00000000-0000-0000-0000-000000000000}"/>
          </ac:spMkLst>
        </pc:spChg>
        <pc:spChg chg="mod">
          <ac:chgData name="Wang QL" userId="520397e4cf4a652e" providerId="LiveId" clId="{213EF1A5-9C1C-4EE8-AB31-4B9401E83A8C}" dt="2019-08-27T06:20:18.186" v="62"/>
          <ac:spMkLst>
            <pc:docMk/>
            <pc:sldMasterMk cId="1508509594" sldId="2147483684"/>
            <ac:spMk id="3" creationId="{00000000-0000-0000-0000-000000000000}"/>
          </ac:spMkLst>
        </pc:spChg>
        <pc:spChg chg="mod">
          <ac:chgData name="Wang QL" userId="520397e4cf4a652e" providerId="LiveId" clId="{213EF1A5-9C1C-4EE8-AB31-4B9401E83A8C}" dt="2019-08-27T06:20:18.186" v="62"/>
          <ac:spMkLst>
            <pc:docMk/>
            <pc:sldMasterMk cId="1508509594" sldId="2147483684"/>
            <ac:spMk id="4" creationId="{00000000-0000-0000-0000-000000000000}"/>
          </ac:spMkLst>
        </pc:spChg>
        <pc:spChg chg="mod">
          <ac:chgData name="Wang QL" userId="520397e4cf4a652e" providerId="LiveId" clId="{213EF1A5-9C1C-4EE8-AB31-4B9401E83A8C}" dt="2019-08-27T06:20:18.186" v="62"/>
          <ac:spMkLst>
            <pc:docMk/>
            <pc:sldMasterMk cId="1508509594" sldId="2147483684"/>
            <ac:spMk id="5" creationId="{00000000-0000-0000-0000-000000000000}"/>
          </ac:spMkLst>
        </pc:spChg>
        <pc:spChg chg="mod">
          <ac:chgData name="Wang QL" userId="520397e4cf4a652e" providerId="LiveId" clId="{213EF1A5-9C1C-4EE8-AB31-4B9401E83A8C}" dt="2019-08-27T06:20:18.186" v="62"/>
          <ac:spMkLst>
            <pc:docMk/>
            <pc:sldMasterMk cId="1508509594" sldId="2147483684"/>
            <ac:spMk id="6" creationId="{00000000-0000-0000-0000-000000000000}"/>
          </ac:spMkLst>
        </pc:spChg>
        <pc:sldLayoutChg chg="modSp">
          <pc:chgData name="Wang QL" userId="520397e4cf4a652e" providerId="LiveId" clId="{213EF1A5-9C1C-4EE8-AB31-4B9401E83A8C}" dt="2019-08-27T06:20:18.186" v="62"/>
          <pc:sldLayoutMkLst>
            <pc:docMk/>
            <pc:sldMasterMk cId="1508509594" sldId="2147483684"/>
            <pc:sldLayoutMk cId="4090842306" sldId="2147483685"/>
          </pc:sldLayoutMkLst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4090842306" sldId="2147483685"/>
              <ac:spMk id="2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4090842306" sldId="2147483685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13EF1A5-9C1C-4EE8-AB31-4B9401E83A8C}" dt="2019-08-27T06:20:18.186" v="62"/>
          <pc:sldLayoutMkLst>
            <pc:docMk/>
            <pc:sldMasterMk cId="1508509594" sldId="2147483684"/>
            <pc:sldLayoutMk cId="1102744185" sldId="2147483687"/>
          </pc:sldLayoutMkLst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1102744185" sldId="2147483687"/>
              <ac:spMk id="2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1102744185" sldId="2147483687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213EF1A5-9C1C-4EE8-AB31-4B9401E83A8C}" dt="2019-08-27T06:20:18.186" v="62"/>
          <pc:sldLayoutMkLst>
            <pc:docMk/>
            <pc:sldMasterMk cId="1508509594" sldId="2147483684"/>
            <pc:sldLayoutMk cId="3366707137" sldId="2147483688"/>
          </pc:sldLayoutMkLst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366707137" sldId="2147483688"/>
              <ac:spMk id="3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366707137" sldId="214748368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13EF1A5-9C1C-4EE8-AB31-4B9401E83A8C}" dt="2019-08-27T06:20:18.186" v="62"/>
          <pc:sldLayoutMkLst>
            <pc:docMk/>
            <pc:sldMasterMk cId="1508509594" sldId="2147483684"/>
            <pc:sldLayoutMk cId="3293576549" sldId="2147483689"/>
          </pc:sldLayoutMkLst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293576549" sldId="2147483689"/>
              <ac:spMk id="2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293576549" sldId="2147483689"/>
              <ac:spMk id="3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293576549" sldId="2147483689"/>
              <ac:spMk id="4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293576549" sldId="2147483689"/>
              <ac:spMk id="5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293576549" sldId="2147483689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213EF1A5-9C1C-4EE8-AB31-4B9401E83A8C}" dt="2019-08-27T06:20:18.186" v="62"/>
          <pc:sldLayoutMkLst>
            <pc:docMk/>
            <pc:sldMasterMk cId="1508509594" sldId="2147483684"/>
            <pc:sldLayoutMk cId="3165025644" sldId="2147483692"/>
          </pc:sldLayoutMkLst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165025644" sldId="2147483692"/>
              <ac:spMk id="2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165025644" sldId="2147483692"/>
              <ac:spMk id="3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165025644" sldId="2147483692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13EF1A5-9C1C-4EE8-AB31-4B9401E83A8C}" dt="2019-08-27T06:20:18.186" v="62"/>
          <pc:sldLayoutMkLst>
            <pc:docMk/>
            <pc:sldMasterMk cId="1508509594" sldId="2147483684"/>
            <pc:sldLayoutMk cId="3381435951" sldId="2147483693"/>
          </pc:sldLayoutMkLst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381435951" sldId="2147483693"/>
              <ac:spMk id="2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381435951" sldId="2147483693"/>
              <ac:spMk id="3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3381435951" sldId="2147483693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213EF1A5-9C1C-4EE8-AB31-4B9401E83A8C}" dt="2019-08-27T06:20:18.186" v="62"/>
          <pc:sldLayoutMkLst>
            <pc:docMk/>
            <pc:sldMasterMk cId="1508509594" sldId="2147483684"/>
            <pc:sldLayoutMk cId="2015272468" sldId="2147483695"/>
          </pc:sldLayoutMkLst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2015272468" sldId="2147483695"/>
              <ac:spMk id="2" creationId="{00000000-0000-0000-0000-000000000000}"/>
            </ac:spMkLst>
          </pc:spChg>
          <pc:spChg chg="mod">
            <ac:chgData name="Wang QL" userId="520397e4cf4a652e" providerId="LiveId" clId="{213EF1A5-9C1C-4EE8-AB31-4B9401E83A8C}" dt="2019-08-27T06:20:18.186" v="62"/>
            <ac:spMkLst>
              <pc:docMk/>
              <pc:sldMasterMk cId="1508509594" sldId="2147483684"/>
              <pc:sldLayoutMk cId="2015272468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060529"/>
            <a:ext cx="8334375" cy="2256061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403592"/>
            <a:ext cx="8334375" cy="1564542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60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45009"/>
            <a:ext cx="2396133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45009"/>
            <a:ext cx="7049492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7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65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615545"/>
            <a:ext cx="9584531" cy="2695572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336618"/>
            <a:ext cx="9584531" cy="1417538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18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725046"/>
            <a:ext cx="4722813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725046"/>
            <a:ext cx="4722813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2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45010"/>
            <a:ext cx="9584531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588543"/>
            <a:ext cx="4701108" cy="778521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367064"/>
            <a:ext cx="4701108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588543"/>
            <a:ext cx="4724260" cy="778521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367064"/>
            <a:ext cx="4724260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55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7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6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2012"/>
            <a:ext cx="3584070" cy="151204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33026"/>
            <a:ext cx="5625703" cy="4605124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4052"/>
            <a:ext cx="3584070" cy="360159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48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2012"/>
            <a:ext cx="3584070" cy="151204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33026"/>
            <a:ext cx="5625703" cy="4605124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4052"/>
            <a:ext cx="3584070" cy="360159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45010"/>
            <a:ext cx="958453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725046"/>
            <a:ext cx="958453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006163"/>
            <a:ext cx="250031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EAC7-D75F-CB40-8AFC-B8FE65C13BEA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006163"/>
            <a:ext cx="375046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006163"/>
            <a:ext cx="250031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9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265">
            <a:extLst>
              <a:ext uri="{FF2B5EF4-FFF2-40B4-BE49-F238E27FC236}">
                <a16:creationId xmlns:a16="http://schemas.microsoft.com/office/drawing/2014/main" id="{0F97948F-0F3A-F449-AD27-1355DDB8139C}"/>
              </a:ext>
            </a:extLst>
          </p:cNvPr>
          <p:cNvCxnSpPr>
            <a:cxnSpLocks/>
            <a:stCxn id="139" idx="0"/>
            <a:endCxn id="113" idx="1"/>
          </p:cNvCxnSpPr>
          <p:nvPr/>
        </p:nvCxnSpPr>
        <p:spPr>
          <a:xfrm rot="5400000" flipH="1" flipV="1">
            <a:off x="5824261" y="272033"/>
            <a:ext cx="2069791" cy="3811149"/>
          </a:xfrm>
          <a:prstGeom prst="bent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CCE3CF-C3D2-9E44-B9C5-40F4DEC80E9D}"/>
              </a:ext>
            </a:extLst>
          </p:cNvPr>
          <p:cNvGrpSpPr/>
          <p:nvPr/>
        </p:nvGrpSpPr>
        <p:grpSpPr>
          <a:xfrm>
            <a:off x="3142505" y="1561978"/>
            <a:ext cx="1711714" cy="913762"/>
            <a:chOff x="1172124" y="5432144"/>
            <a:chExt cx="1819007" cy="9710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B4D013-96C5-1948-A1F9-CA9793681DB1}"/>
                </a:ext>
              </a:extLst>
            </p:cNvPr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33C79E-7C56-9141-9203-909B668C3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0A1213-0DB8-4147-BE8A-34FA53F19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4874-6101-D64E-86D0-A30AFE15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0F916F-ECC0-1D40-A1BC-DD59F5928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D4971B7-F607-FA41-925E-6AB9802AC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5B49A-99D4-9745-AF2D-131C74576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CB2A08F-85D6-9B4C-A47E-40D4C96F1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D07186-7E6B-9741-9AF9-0FDDFC6D0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2F84FE7-6C13-7445-A1BB-0301B1970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FA0EAB-66AA-1B42-842C-3D0CCE931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7FD2BC-F032-2148-85BB-C1C80A213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5F507B-9452-A347-9CC4-DAF6B51D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3B183D8-9332-5245-B633-F2F35FF56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5505765"/>
              <a:ext cx="221774" cy="2217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B227FF6-C7FB-9245-9D0B-1CC9051E7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5801160"/>
              <a:ext cx="221774" cy="2217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F6F324A-3A74-2C4B-A4AE-CC5D84F9D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6096555"/>
              <a:ext cx="221774" cy="2217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1E85E81-2181-9948-8D94-4D2A6492B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1292" y="5505765"/>
              <a:ext cx="221774" cy="2217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BA18B7-86ED-C749-B865-A3AEC3298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1292" y="5801160"/>
              <a:ext cx="221774" cy="2217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74A7F3F-A863-8F46-A4F2-0A077D4AE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049C22-CAE9-FD4D-B323-A300FF0FB5C8}"/>
              </a:ext>
            </a:extLst>
          </p:cNvPr>
          <p:cNvGrpSpPr/>
          <p:nvPr/>
        </p:nvGrpSpPr>
        <p:grpSpPr>
          <a:xfrm>
            <a:off x="5845386" y="1277770"/>
            <a:ext cx="344335" cy="1471619"/>
            <a:chOff x="6223000" y="2259487"/>
            <a:chExt cx="365919" cy="156386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2CB373-F953-C941-B95F-DF2E1EAD3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54FFB1ED-D39A-E24A-AA87-5CED1377EAE4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A99B8EB-6ECA-584B-B9C1-042DD3E77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6CBEAC3-A2FF-6944-9A2F-F488D2C52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1920397-8136-5741-A1A1-89B85AA4F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33F4A2-834D-FB44-AE91-BC9612774F17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7079C79-18B6-324D-B616-65427A629CB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AE2AA83-0DA7-9344-A0B4-57945AE0B9DD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271608A-A574-9E46-BA50-CB49FBF8CBE5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0AC1AB-F674-B146-9374-1827390E119B}"/>
              </a:ext>
            </a:extLst>
          </p:cNvPr>
          <p:cNvGrpSpPr/>
          <p:nvPr/>
        </p:nvGrpSpPr>
        <p:grpSpPr>
          <a:xfrm>
            <a:off x="5852380" y="184973"/>
            <a:ext cx="344335" cy="581207"/>
            <a:chOff x="6220408" y="339527"/>
            <a:chExt cx="365919" cy="61763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06E3B99-0116-1E4A-A08D-4307A3A79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395969"/>
              <a:ext cx="221773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A4D0D-10B6-F54F-9B4C-3A0555A6AFF9}"/>
                </a:ext>
              </a:extLst>
            </p:cNvPr>
            <p:cNvSpPr/>
            <p:nvPr/>
          </p:nvSpPr>
          <p:spPr>
            <a:xfrm>
              <a:off x="6220408" y="339527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61D6FEE-0622-6447-AE17-F3A6E35AE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676249"/>
              <a:ext cx="221773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CCF9737-BC6C-864B-B0CB-E5D0759596F4}"/>
              </a:ext>
            </a:extLst>
          </p:cNvPr>
          <p:cNvGrpSpPr/>
          <p:nvPr/>
        </p:nvGrpSpPr>
        <p:grpSpPr>
          <a:xfrm>
            <a:off x="7382052" y="1609195"/>
            <a:ext cx="344335" cy="1471619"/>
            <a:chOff x="6223000" y="2259487"/>
            <a:chExt cx="365919" cy="156386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D35465A-29F7-1040-B6A3-C25933442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CA41356D-F410-BA42-8D80-46B30C6C9D43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C352D35-878B-AC4E-87B3-64FB57047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20218CF-19A5-1C40-A125-63D9DB03A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236490-5AE3-8747-99EE-1F611EFA4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49A8B8B-4FEE-6A4D-9821-529F356135A9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E05E814-AB09-7B40-B957-BA43814D63A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C877B8C-D7E7-BD44-9C5A-8DA2F7B34F69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ECE2841-0724-E744-87BA-408C4865C713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304365-C0CB-8843-BAB5-7FA91AC2ACBA}"/>
              </a:ext>
            </a:extLst>
          </p:cNvPr>
          <p:cNvGrpSpPr/>
          <p:nvPr/>
        </p:nvGrpSpPr>
        <p:grpSpPr>
          <a:xfrm>
            <a:off x="7379612" y="3186573"/>
            <a:ext cx="344335" cy="1471619"/>
            <a:chOff x="6223000" y="2259487"/>
            <a:chExt cx="365919" cy="1563864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49371CA-2E19-9C4F-B735-3A250AE99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B31D998C-2433-7C47-A396-40A0E325F353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62FFAF8-0968-EB49-A514-B2D2EDA24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505B04-C724-0F49-B4FC-E3344088A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D968BD1-112D-3E4F-A450-3F34F3651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798158B-0B83-114C-A54F-3CDE5787599C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642CDB8-5806-5D4C-8D01-2101C9E92E1F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73D78CB-EC26-9645-AEF1-9EE8F634528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C7ED9FE-4291-8D46-8DE2-83ABD28AE6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CBF4610-9103-7A45-A717-B7D92CD2BB1F}"/>
              </a:ext>
            </a:extLst>
          </p:cNvPr>
          <p:cNvGrpSpPr/>
          <p:nvPr/>
        </p:nvGrpSpPr>
        <p:grpSpPr>
          <a:xfrm>
            <a:off x="7379612" y="945692"/>
            <a:ext cx="344335" cy="581207"/>
            <a:chOff x="6220408" y="211036"/>
            <a:chExt cx="365919" cy="61763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463BFBF-E5F4-7B4D-B5A7-8FA9781C4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FDB66DED-BEC7-864E-BA4F-F36523F362D0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1803982-1D80-FF43-8C9B-80ED60F90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782F5FF-CC6E-AC42-BAA7-C51C034AEE49}"/>
              </a:ext>
            </a:extLst>
          </p:cNvPr>
          <p:cNvSpPr/>
          <p:nvPr/>
        </p:nvSpPr>
        <p:spPr>
          <a:xfrm>
            <a:off x="7294901" y="869344"/>
            <a:ext cx="510901" cy="3872585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0B1080-19F9-3D44-90DD-1E5AF27D6A8E}"/>
              </a:ext>
            </a:extLst>
          </p:cNvPr>
          <p:cNvGrpSpPr/>
          <p:nvPr/>
        </p:nvGrpSpPr>
        <p:grpSpPr>
          <a:xfrm>
            <a:off x="8035426" y="2313620"/>
            <a:ext cx="575038" cy="998087"/>
            <a:chOff x="8597454" y="2944502"/>
            <a:chExt cx="611082" cy="1060649"/>
          </a:xfrm>
        </p:grpSpPr>
        <p:cxnSp>
          <p:nvCxnSpPr>
            <p:cNvPr id="65" name="直接箭头连接符 168">
              <a:extLst>
                <a:ext uri="{FF2B5EF4-FFF2-40B4-BE49-F238E27FC236}">
                  <a16:creationId xmlns:a16="http://schemas.microsoft.com/office/drawing/2014/main" id="{8D0548B6-1F91-4844-B602-F46758F860B3}"/>
                </a:ext>
              </a:extLst>
            </p:cNvPr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70">
              <a:extLst>
                <a:ext uri="{FF2B5EF4-FFF2-40B4-BE49-F238E27FC236}">
                  <a16:creationId xmlns:a16="http://schemas.microsoft.com/office/drawing/2014/main" id="{F2CDBD94-53B2-4E45-A9DF-C28D58F010BE}"/>
                </a:ext>
              </a:extLst>
            </p:cNvPr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172">
              <a:extLst>
                <a:ext uri="{FF2B5EF4-FFF2-40B4-BE49-F238E27FC236}">
                  <a16:creationId xmlns:a16="http://schemas.microsoft.com/office/drawing/2014/main" id="{82FBC221-8419-2148-9FD0-1D56F3B39875}"/>
                </a:ext>
              </a:extLst>
            </p:cNvPr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52CBE2E-C5EE-6842-8F9B-7C4DC35C941B}"/>
              </a:ext>
            </a:extLst>
          </p:cNvPr>
          <p:cNvGrpSpPr/>
          <p:nvPr/>
        </p:nvGrpSpPr>
        <p:grpSpPr>
          <a:xfrm>
            <a:off x="8767204" y="2136158"/>
            <a:ext cx="344335" cy="1471619"/>
            <a:chOff x="6223000" y="2259487"/>
            <a:chExt cx="365919" cy="156386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779968-C348-8945-A025-2FB12D702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33A44E96-574B-8842-BB64-9433397C82EB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B4939F5-DAB3-AF46-9B02-E1450D76D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15C327D-1223-1144-AA7A-7FC820141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FCE6510-EBAC-B046-A203-D473AF0D1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25C7B10-B37D-1946-9F46-01DA78B8693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4444A53-B61F-D24B-885B-12DD718BE2D1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D90E693-43BE-D245-972B-E04D306512D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4CBDD79-C351-7D4C-A398-6480D0380ABD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DB0D96E-CC79-E941-ACCC-B7EAF9FCA046}"/>
              </a:ext>
            </a:extLst>
          </p:cNvPr>
          <p:cNvGrpSpPr/>
          <p:nvPr/>
        </p:nvGrpSpPr>
        <p:grpSpPr>
          <a:xfrm>
            <a:off x="9820648" y="2556012"/>
            <a:ext cx="344335" cy="581207"/>
            <a:chOff x="6220408" y="211036"/>
            <a:chExt cx="365919" cy="61763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1DAA179-ECCD-964A-9737-316C97677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163CA9EC-3AFF-D74C-83A6-A3511E26E474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80076B6-B1AB-6146-95D2-27D84ADD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85F85-3AFD-1C4B-A953-7BA4049F53A9}"/>
              </a:ext>
            </a:extLst>
          </p:cNvPr>
          <p:cNvSpPr txBox="1"/>
          <p:nvPr/>
        </p:nvSpPr>
        <p:spPr>
          <a:xfrm>
            <a:off x="375228" y="1532946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FFA31E7-9FFA-1443-A8A8-F37E2E5E537E}"/>
              </a:ext>
            </a:extLst>
          </p:cNvPr>
          <p:cNvGrpSpPr/>
          <p:nvPr/>
        </p:nvGrpSpPr>
        <p:grpSpPr>
          <a:xfrm>
            <a:off x="731043" y="2785837"/>
            <a:ext cx="677532" cy="677532"/>
            <a:chOff x="720000" y="1620000"/>
            <a:chExt cx="720000" cy="720000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260519F-C140-B24C-B2F8-EAA45C55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8F6382D2-5090-4044-86A5-2B14D550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733A44C8-857F-9F4A-AAED-5EC115AF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6F737CD0-CF5C-0B49-8D19-37E5DA09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51C0B8B-8699-2245-BEAA-C4B55090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78A7C3B-75CC-7040-B867-44C0277D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5DBB6EE2-04C6-204C-836C-7B9C2F271E03}"/>
              </a:ext>
            </a:extLst>
          </p:cNvPr>
          <p:cNvSpPr/>
          <p:nvPr/>
        </p:nvSpPr>
        <p:spPr>
          <a:xfrm>
            <a:off x="297617" y="1394431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1" name="圆角右箭头 90">
            <a:extLst>
              <a:ext uri="{FF2B5EF4-FFF2-40B4-BE49-F238E27FC236}">
                <a16:creationId xmlns:a16="http://schemas.microsoft.com/office/drawing/2014/main" id="{A0B675E8-8F4E-094A-AB2B-B0C32C4E88DD}"/>
              </a:ext>
            </a:extLst>
          </p:cNvPr>
          <p:cNvSpPr/>
          <p:nvPr/>
        </p:nvSpPr>
        <p:spPr>
          <a:xfrm>
            <a:off x="993780" y="303060"/>
            <a:ext cx="4673990" cy="1006243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2" name="圆角右箭头 91">
            <a:extLst>
              <a:ext uri="{FF2B5EF4-FFF2-40B4-BE49-F238E27FC236}">
                <a16:creationId xmlns:a16="http://schemas.microsoft.com/office/drawing/2014/main" id="{2E6BDE5E-FD92-4348-BEAD-7FAA9BBADEDA}"/>
              </a:ext>
            </a:extLst>
          </p:cNvPr>
          <p:cNvSpPr/>
          <p:nvPr/>
        </p:nvSpPr>
        <p:spPr>
          <a:xfrm flipV="1">
            <a:off x="1001783" y="3737709"/>
            <a:ext cx="2548458" cy="100421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3" name="右箭头 92">
            <a:extLst>
              <a:ext uri="{FF2B5EF4-FFF2-40B4-BE49-F238E27FC236}">
                <a16:creationId xmlns:a16="http://schemas.microsoft.com/office/drawing/2014/main" id="{51067935-94AF-B449-97BB-CD5666814CE8}"/>
              </a:ext>
            </a:extLst>
          </p:cNvPr>
          <p:cNvSpPr/>
          <p:nvPr/>
        </p:nvSpPr>
        <p:spPr>
          <a:xfrm>
            <a:off x="2054139" y="1819637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1B6D420-1D0A-2A48-8AE8-CEEB151BA4A6}"/>
              </a:ext>
            </a:extLst>
          </p:cNvPr>
          <p:cNvSpPr txBox="1"/>
          <p:nvPr/>
        </p:nvSpPr>
        <p:spPr>
          <a:xfrm>
            <a:off x="3207991" y="29895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61AE26-8907-1641-864E-FBF3FA3D48CC}"/>
              </a:ext>
            </a:extLst>
          </p:cNvPr>
          <p:cNvSpPr txBox="1"/>
          <p:nvPr/>
        </p:nvSpPr>
        <p:spPr>
          <a:xfrm>
            <a:off x="1922050" y="1460806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DA1CC52-558A-384B-941B-F4DCD8D3D378}"/>
              </a:ext>
            </a:extLst>
          </p:cNvPr>
          <p:cNvSpPr txBox="1"/>
          <p:nvPr/>
        </p:nvSpPr>
        <p:spPr>
          <a:xfrm>
            <a:off x="3481284" y="2545017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C0558D9-41AB-444B-AF4F-2221E8D887AF}"/>
              </a:ext>
            </a:extLst>
          </p:cNvPr>
          <p:cNvSpPr txBox="1"/>
          <p:nvPr/>
        </p:nvSpPr>
        <p:spPr>
          <a:xfrm>
            <a:off x="6780035" y="4747848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98" name="直接箭头连接符 202">
            <a:extLst>
              <a:ext uri="{FF2B5EF4-FFF2-40B4-BE49-F238E27FC236}">
                <a16:creationId xmlns:a16="http://schemas.microsoft.com/office/drawing/2014/main" id="{5E195200-9831-8D42-9EB0-B7C6A974CC9C}"/>
              </a:ext>
            </a:extLst>
          </p:cNvPr>
          <p:cNvCxnSpPr/>
          <p:nvPr/>
        </p:nvCxnSpPr>
        <p:spPr>
          <a:xfrm flipV="1">
            <a:off x="9201928" y="2977220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205">
            <a:extLst>
              <a:ext uri="{FF2B5EF4-FFF2-40B4-BE49-F238E27FC236}">
                <a16:creationId xmlns:a16="http://schemas.microsoft.com/office/drawing/2014/main" id="{28CF923E-B4CA-D241-8399-96305AB5AD56}"/>
              </a:ext>
            </a:extLst>
          </p:cNvPr>
          <p:cNvCxnSpPr/>
          <p:nvPr/>
        </p:nvCxnSpPr>
        <p:spPr>
          <a:xfrm flipV="1">
            <a:off x="9201928" y="2719635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17">
            <a:extLst>
              <a:ext uri="{FF2B5EF4-FFF2-40B4-BE49-F238E27FC236}">
                <a16:creationId xmlns:a16="http://schemas.microsoft.com/office/drawing/2014/main" id="{496E6CE4-EF38-7C45-AD4C-E82CB36746A9}"/>
              </a:ext>
            </a:extLst>
          </p:cNvPr>
          <p:cNvCxnSpPr>
            <a:stCxn id="6" idx="3"/>
            <a:endCxn id="27" idx="1"/>
          </p:cNvCxnSpPr>
          <p:nvPr/>
        </p:nvCxnSpPr>
        <p:spPr>
          <a:xfrm flipV="1">
            <a:off x="4854223" y="2013576"/>
            <a:ext cx="991156" cy="5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86DE4E6-C94E-324C-8D88-F616E27608EB}"/>
              </a:ext>
            </a:extLst>
          </p:cNvPr>
          <p:cNvSpPr txBox="1"/>
          <p:nvPr/>
        </p:nvSpPr>
        <p:spPr>
          <a:xfrm>
            <a:off x="5621479" y="2795419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02" name="右箭头 101">
            <a:extLst>
              <a:ext uri="{FF2B5EF4-FFF2-40B4-BE49-F238E27FC236}">
                <a16:creationId xmlns:a16="http://schemas.microsoft.com/office/drawing/2014/main" id="{F2EB91E9-7466-1C4E-A8C0-6669F952CA77}"/>
              </a:ext>
            </a:extLst>
          </p:cNvPr>
          <p:cNvSpPr/>
          <p:nvPr/>
        </p:nvSpPr>
        <p:spPr>
          <a:xfrm rot="3069870">
            <a:off x="6198834" y="776280"/>
            <a:ext cx="1154179" cy="3194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89CBAAF-8D89-7445-8CB1-6CA3F2E58C11}"/>
              </a:ext>
            </a:extLst>
          </p:cNvPr>
          <p:cNvSpPr/>
          <p:nvPr/>
        </p:nvSpPr>
        <p:spPr>
          <a:xfrm rot="19333850">
            <a:off x="6266253" y="4094467"/>
            <a:ext cx="993881" cy="3194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4" name="右箭头 103">
            <a:extLst>
              <a:ext uri="{FF2B5EF4-FFF2-40B4-BE49-F238E27FC236}">
                <a16:creationId xmlns:a16="http://schemas.microsoft.com/office/drawing/2014/main" id="{FFAC4128-A7CB-CF4E-952A-1F38029FEDCD}"/>
              </a:ext>
            </a:extLst>
          </p:cNvPr>
          <p:cNvSpPr/>
          <p:nvPr/>
        </p:nvSpPr>
        <p:spPr>
          <a:xfrm>
            <a:off x="6308061" y="1891755"/>
            <a:ext cx="878740" cy="3194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0E887C-FF3D-884D-BD93-9CCF56D084CE}"/>
              </a:ext>
            </a:extLst>
          </p:cNvPr>
          <p:cNvSpPr/>
          <p:nvPr/>
        </p:nvSpPr>
        <p:spPr>
          <a:xfrm>
            <a:off x="6891503" y="29897"/>
            <a:ext cx="4045437" cy="611277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35D923-0710-7145-A428-DDF0EFAAD6E3}"/>
              </a:ext>
            </a:extLst>
          </p:cNvPr>
          <p:cNvSpPr txBox="1"/>
          <p:nvPr/>
        </p:nvSpPr>
        <p:spPr>
          <a:xfrm>
            <a:off x="3139709" y="6164050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B4771C0-D445-3B4A-80D9-9A46B59EECC0}"/>
              </a:ext>
            </a:extLst>
          </p:cNvPr>
          <p:cNvSpPr txBox="1"/>
          <p:nvPr/>
        </p:nvSpPr>
        <p:spPr>
          <a:xfrm>
            <a:off x="7553229" y="6169847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0F00F59-38B7-474D-A716-AEDAB227DBCC}"/>
              </a:ext>
            </a:extLst>
          </p:cNvPr>
          <p:cNvSpPr txBox="1"/>
          <p:nvPr/>
        </p:nvSpPr>
        <p:spPr>
          <a:xfrm>
            <a:off x="7798092" y="3330778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015BE71-A152-194B-9A6A-4E0C290C2361}"/>
              </a:ext>
            </a:extLst>
          </p:cNvPr>
          <p:cNvSpPr txBox="1"/>
          <p:nvPr/>
        </p:nvSpPr>
        <p:spPr>
          <a:xfrm>
            <a:off x="8959650" y="3011299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AC543D1-C50E-7A4C-BDDD-F93B8C419391}"/>
              </a:ext>
            </a:extLst>
          </p:cNvPr>
          <p:cNvGrpSpPr/>
          <p:nvPr/>
        </p:nvGrpSpPr>
        <p:grpSpPr>
          <a:xfrm>
            <a:off x="8764731" y="406901"/>
            <a:ext cx="344335" cy="1471619"/>
            <a:chOff x="6223000" y="2259487"/>
            <a:chExt cx="365919" cy="1563864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76D2FC6-438F-614D-8FB0-8020F7C9A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00D518EE-D313-1B44-A1ED-28167AF29E3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5C0D7CC-DCAD-1240-9E1F-8D48E6BE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714C4CD-BDD4-6C46-85A6-9DE41456D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EB83F86-B5FC-4E48-8D5C-BD89247C3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D4C10E9-AA15-B142-99BC-6E8010AA5D9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2ECCC5A-816A-5745-ADEE-590819564EB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618AF31E-A31B-2D42-B202-044DC060E4E4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2AF9C2A-303F-0A45-B611-07FDFF4FF0F3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AEE9B53-D371-BB43-A7E1-8C0B1F97A4F1}"/>
              </a:ext>
            </a:extLst>
          </p:cNvPr>
          <p:cNvGrpSpPr/>
          <p:nvPr/>
        </p:nvGrpSpPr>
        <p:grpSpPr>
          <a:xfrm>
            <a:off x="9818175" y="826754"/>
            <a:ext cx="344335" cy="581207"/>
            <a:chOff x="6220408" y="211036"/>
            <a:chExt cx="365919" cy="617639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302EB593-55A2-7246-9FB4-ACB875CBB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06B95FE7-D26A-6E4C-B7CD-356FEC77E9D3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3E8600D2-61F0-304C-913D-73A1D4334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125" name="直接箭头连接符 261">
            <a:extLst>
              <a:ext uri="{FF2B5EF4-FFF2-40B4-BE49-F238E27FC236}">
                <a16:creationId xmlns:a16="http://schemas.microsoft.com/office/drawing/2014/main" id="{E53EEBBC-69BA-4C45-80FB-B718CDFECFDA}"/>
              </a:ext>
            </a:extLst>
          </p:cNvPr>
          <p:cNvCxnSpPr/>
          <p:nvPr/>
        </p:nvCxnSpPr>
        <p:spPr>
          <a:xfrm flipV="1">
            <a:off x="9199455" y="1247962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262">
            <a:extLst>
              <a:ext uri="{FF2B5EF4-FFF2-40B4-BE49-F238E27FC236}">
                <a16:creationId xmlns:a16="http://schemas.microsoft.com/office/drawing/2014/main" id="{47868C7A-F30E-0D45-9592-331ACE706F45}"/>
              </a:ext>
            </a:extLst>
          </p:cNvPr>
          <p:cNvCxnSpPr/>
          <p:nvPr/>
        </p:nvCxnSpPr>
        <p:spPr>
          <a:xfrm flipV="1">
            <a:off x="9199455" y="990378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E88AE6A-1C6A-3542-ACBE-71FE7747EB74}"/>
              </a:ext>
            </a:extLst>
          </p:cNvPr>
          <p:cNvSpPr txBox="1"/>
          <p:nvPr/>
        </p:nvSpPr>
        <p:spPr>
          <a:xfrm>
            <a:off x="8949431" y="1273229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35780D-E4B7-D048-8731-E0DA2D31BD4F}"/>
              </a:ext>
            </a:extLst>
          </p:cNvPr>
          <p:cNvSpPr txBox="1"/>
          <p:nvPr/>
        </p:nvSpPr>
        <p:spPr>
          <a:xfrm>
            <a:off x="9631264" y="2166113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4361BD3-8F7B-BF4C-8172-02B8FE5AB0DD}"/>
              </a:ext>
            </a:extLst>
          </p:cNvPr>
          <p:cNvSpPr txBox="1"/>
          <p:nvPr/>
        </p:nvSpPr>
        <p:spPr>
          <a:xfrm>
            <a:off x="9631264" y="494020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/>
              <p:nvPr/>
            </p:nvSpPr>
            <p:spPr>
              <a:xfrm>
                <a:off x="7183931" y="5665810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31" y="5665810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7B3A63B-039A-C349-8C0E-C66F9230961B}"/>
              </a:ext>
            </a:extLst>
          </p:cNvPr>
          <p:cNvCxnSpPr>
            <a:cxnSpLocks/>
            <a:stCxn id="129" idx="3"/>
            <a:endCxn id="130" idx="0"/>
          </p:cNvCxnSpPr>
          <p:nvPr/>
        </p:nvCxnSpPr>
        <p:spPr>
          <a:xfrm flipH="1">
            <a:off x="8623941" y="663522"/>
            <a:ext cx="1720593" cy="5002282"/>
          </a:xfrm>
          <a:prstGeom prst="bentConnector4">
            <a:avLst>
              <a:gd name="adj1" fmla="val -25703"/>
              <a:gd name="adj2" fmla="val 68387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8D09361C-9EE2-2D4E-A5A4-E565C44AC52A}"/>
              </a:ext>
            </a:extLst>
          </p:cNvPr>
          <p:cNvCxnSpPr>
            <a:cxnSpLocks/>
            <a:stCxn id="128" idx="3"/>
            <a:endCxn id="130" idx="0"/>
          </p:cNvCxnSpPr>
          <p:nvPr/>
        </p:nvCxnSpPr>
        <p:spPr>
          <a:xfrm flipH="1">
            <a:off x="8623941" y="2335621"/>
            <a:ext cx="1720593" cy="3330189"/>
          </a:xfrm>
          <a:prstGeom prst="bentConnector4">
            <a:avLst>
              <a:gd name="adj1" fmla="val -25703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图片 133">
            <a:extLst>
              <a:ext uri="{FF2B5EF4-FFF2-40B4-BE49-F238E27FC236}">
                <a16:creationId xmlns:a16="http://schemas.microsoft.com/office/drawing/2014/main" id="{86A003E6-365E-F043-911D-7BF9A229EB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737531"/>
            <a:ext cx="677532" cy="677531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F219527D-DB59-0246-9F24-1AACB4D6A3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4659351"/>
            <a:ext cx="677532" cy="677531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4E45949C-D3D9-FE48-9776-E8DB671AE3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5350763"/>
            <a:ext cx="677532" cy="677531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19B0D5FC-F7F2-464F-AA79-1CCAA5E2EF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050755"/>
            <a:ext cx="677532" cy="677531"/>
          </a:xfrm>
          <a:prstGeom prst="rect">
            <a:avLst/>
          </a:prstGeom>
        </p:spPr>
      </p:pic>
      <p:cxnSp>
        <p:nvCxnSpPr>
          <p:cNvPr id="138" name="直接箭头连接符 207">
            <a:extLst>
              <a:ext uri="{FF2B5EF4-FFF2-40B4-BE49-F238E27FC236}">
                <a16:creationId xmlns:a16="http://schemas.microsoft.com/office/drawing/2014/main" id="{6DA5BD0E-F009-9B4D-95AC-98BE37EAAE37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4229602" y="3389522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30">
            <a:extLst>
              <a:ext uri="{FF2B5EF4-FFF2-40B4-BE49-F238E27FC236}">
                <a16:creationId xmlns:a16="http://schemas.microsoft.com/office/drawing/2014/main" id="{46D3D834-11F3-274A-9D77-0D457FE894AE}"/>
              </a:ext>
            </a:extLst>
          </p:cNvPr>
          <p:cNvSpPr/>
          <p:nvPr/>
        </p:nvSpPr>
        <p:spPr>
          <a:xfrm>
            <a:off x="4493768" y="3212499"/>
            <a:ext cx="919622" cy="3540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2" name="直接箭头连接符 214">
            <a:extLst>
              <a:ext uri="{FF2B5EF4-FFF2-40B4-BE49-F238E27FC236}">
                <a16:creationId xmlns:a16="http://schemas.microsoft.com/office/drawing/2014/main" id="{41FFCF48-F64B-5842-8853-9D2F80595C6F}"/>
              </a:ext>
            </a:extLst>
          </p:cNvPr>
          <p:cNvCxnSpPr>
            <a:cxnSpLocks/>
          </p:cNvCxnSpPr>
          <p:nvPr/>
        </p:nvCxnSpPr>
        <p:spPr>
          <a:xfrm flipV="1">
            <a:off x="4229606" y="4077162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53">
            <a:extLst>
              <a:ext uri="{FF2B5EF4-FFF2-40B4-BE49-F238E27FC236}">
                <a16:creationId xmlns:a16="http://schemas.microsoft.com/office/drawing/2014/main" id="{1B4074E7-571F-484D-AB6F-3ABBF9D9A05E}"/>
              </a:ext>
            </a:extLst>
          </p:cNvPr>
          <p:cNvSpPr/>
          <p:nvPr/>
        </p:nvSpPr>
        <p:spPr>
          <a:xfrm>
            <a:off x="4493768" y="3900142"/>
            <a:ext cx="919622" cy="3540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6" name="直接箭头连接符 219">
            <a:extLst>
              <a:ext uri="{FF2B5EF4-FFF2-40B4-BE49-F238E27FC236}">
                <a16:creationId xmlns:a16="http://schemas.microsoft.com/office/drawing/2014/main" id="{60CF7D8D-8A54-F04D-9BE9-E0CBA40563B7}"/>
              </a:ext>
            </a:extLst>
          </p:cNvPr>
          <p:cNvCxnSpPr>
            <a:cxnSpLocks/>
          </p:cNvCxnSpPr>
          <p:nvPr/>
        </p:nvCxnSpPr>
        <p:spPr>
          <a:xfrm flipV="1">
            <a:off x="4229606" y="5002175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57">
            <a:extLst>
              <a:ext uri="{FF2B5EF4-FFF2-40B4-BE49-F238E27FC236}">
                <a16:creationId xmlns:a16="http://schemas.microsoft.com/office/drawing/2014/main" id="{6E1733F9-4400-214D-9F27-89A89F64A081}"/>
              </a:ext>
            </a:extLst>
          </p:cNvPr>
          <p:cNvSpPr/>
          <p:nvPr/>
        </p:nvSpPr>
        <p:spPr>
          <a:xfrm>
            <a:off x="4493768" y="4825153"/>
            <a:ext cx="919622" cy="3540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50" name="直接箭头连接符 223">
            <a:extLst>
              <a:ext uri="{FF2B5EF4-FFF2-40B4-BE49-F238E27FC236}">
                <a16:creationId xmlns:a16="http://schemas.microsoft.com/office/drawing/2014/main" id="{DBA006E5-9457-4445-888E-18B5EC474027}"/>
              </a:ext>
            </a:extLst>
          </p:cNvPr>
          <p:cNvCxnSpPr>
            <a:cxnSpLocks/>
          </p:cNvCxnSpPr>
          <p:nvPr/>
        </p:nvCxnSpPr>
        <p:spPr>
          <a:xfrm flipV="1">
            <a:off x="4229606" y="5687334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61">
            <a:extLst>
              <a:ext uri="{FF2B5EF4-FFF2-40B4-BE49-F238E27FC236}">
                <a16:creationId xmlns:a16="http://schemas.microsoft.com/office/drawing/2014/main" id="{77B54B45-12A7-3B47-BB39-B625EE6E3302}"/>
              </a:ext>
            </a:extLst>
          </p:cNvPr>
          <p:cNvSpPr/>
          <p:nvPr/>
        </p:nvSpPr>
        <p:spPr>
          <a:xfrm>
            <a:off x="4493768" y="5510313"/>
            <a:ext cx="919622" cy="3540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CAC6B09-6C26-0449-B314-F9BD56F2A926}"/>
              </a:ext>
            </a:extLst>
          </p:cNvPr>
          <p:cNvGrpSpPr/>
          <p:nvPr/>
        </p:nvGrpSpPr>
        <p:grpSpPr>
          <a:xfrm>
            <a:off x="3869325" y="4431836"/>
            <a:ext cx="43022" cy="208841"/>
            <a:chOff x="5765006" y="3074194"/>
            <a:chExt cx="45719" cy="221931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1ED6770C-FBAD-C643-A32F-1E75ED131E47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ED677C83-FF7F-AD42-8522-B4B5A3ED70CD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0DAE22A-20AB-7747-BDA4-A93BB2390801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6C09E78-DA6E-5B4C-B4A1-D85AF1485DD3}"/>
              </a:ext>
            </a:extLst>
          </p:cNvPr>
          <p:cNvGrpSpPr/>
          <p:nvPr/>
        </p:nvGrpSpPr>
        <p:grpSpPr>
          <a:xfrm>
            <a:off x="4953578" y="4431835"/>
            <a:ext cx="43022" cy="208841"/>
            <a:chOff x="4476583" y="3080335"/>
            <a:chExt cx="45719" cy="221931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B829B695-E836-AD4D-BECD-AB93E9AAA13D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CA499C6-3EC0-EE44-9A94-8ADFFBE84C60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25513BA-D474-BF4B-B5FA-5A1F6181FD9B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DCE93EB-A486-A245-90EC-FA17FA173999}"/>
              </a:ext>
            </a:extLst>
          </p:cNvPr>
          <p:cNvGrpSpPr/>
          <p:nvPr/>
        </p:nvGrpSpPr>
        <p:grpSpPr>
          <a:xfrm>
            <a:off x="5836505" y="3800440"/>
            <a:ext cx="344335" cy="1471619"/>
            <a:chOff x="6223000" y="2259487"/>
            <a:chExt cx="365919" cy="1563864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693681F3-BF29-F142-87AD-874B8CB8A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8" name="圆角矩形 77">
              <a:extLst>
                <a:ext uri="{FF2B5EF4-FFF2-40B4-BE49-F238E27FC236}">
                  <a16:creationId xmlns:a16="http://schemas.microsoft.com/office/drawing/2014/main" id="{4753FE90-A241-0B48-9FFD-3BF5B351B14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8060594-55B8-AD48-B533-25739F3DA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3789D2FB-2E4C-194F-B0FB-F2809A2F8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AAA28E5-15D2-5B45-9E48-084C2527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AAB49E6-E636-894C-A6FC-1A67861C298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EA3AD34-E825-924A-B884-89E04EF85079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06428304-FAD7-3148-9F54-AB62074BBF4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FE9DF5F-BD34-FD45-818A-EB9C7292DE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176" name="直接箭头连接符 283">
            <a:extLst>
              <a:ext uri="{FF2B5EF4-FFF2-40B4-BE49-F238E27FC236}">
                <a16:creationId xmlns:a16="http://schemas.microsoft.com/office/drawing/2014/main" id="{3AC01B76-BFCD-1640-9CDD-00BE7C964015}"/>
              </a:ext>
            </a:extLst>
          </p:cNvPr>
          <p:cNvCxnSpPr>
            <a:cxnSpLocks/>
            <a:stCxn id="139" idx="3"/>
            <a:endCxn id="168" idx="1"/>
          </p:cNvCxnSpPr>
          <p:nvPr/>
        </p:nvCxnSpPr>
        <p:spPr>
          <a:xfrm>
            <a:off x="5413390" y="3389510"/>
            <a:ext cx="423115" cy="114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284">
            <a:extLst>
              <a:ext uri="{FF2B5EF4-FFF2-40B4-BE49-F238E27FC236}">
                <a16:creationId xmlns:a16="http://schemas.microsoft.com/office/drawing/2014/main" id="{7E0EDA2E-91FC-EB45-AC09-6187CDF92ED5}"/>
              </a:ext>
            </a:extLst>
          </p:cNvPr>
          <p:cNvCxnSpPr>
            <a:cxnSpLocks/>
            <a:stCxn id="143" idx="3"/>
            <a:endCxn id="168" idx="1"/>
          </p:cNvCxnSpPr>
          <p:nvPr/>
        </p:nvCxnSpPr>
        <p:spPr>
          <a:xfrm>
            <a:off x="5413390" y="4077153"/>
            <a:ext cx="423115" cy="459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285">
            <a:extLst>
              <a:ext uri="{FF2B5EF4-FFF2-40B4-BE49-F238E27FC236}">
                <a16:creationId xmlns:a16="http://schemas.microsoft.com/office/drawing/2014/main" id="{80F8B1A9-14BA-6C49-A1BD-23D26D7F3A22}"/>
              </a:ext>
            </a:extLst>
          </p:cNvPr>
          <p:cNvCxnSpPr>
            <a:cxnSpLocks/>
            <a:stCxn id="147" idx="3"/>
            <a:endCxn id="168" idx="1"/>
          </p:cNvCxnSpPr>
          <p:nvPr/>
        </p:nvCxnSpPr>
        <p:spPr>
          <a:xfrm flipV="1">
            <a:off x="5413390" y="4536250"/>
            <a:ext cx="423115" cy="465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286">
            <a:extLst>
              <a:ext uri="{FF2B5EF4-FFF2-40B4-BE49-F238E27FC236}">
                <a16:creationId xmlns:a16="http://schemas.microsoft.com/office/drawing/2014/main" id="{2791B368-7625-C445-8C1A-840060BBFD28}"/>
              </a:ext>
            </a:extLst>
          </p:cNvPr>
          <p:cNvCxnSpPr>
            <a:cxnSpLocks/>
            <a:stCxn id="151" idx="3"/>
            <a:endCxn id="168" idx="1"/>
          </p:cNvCxnSpPr>
          <p:nvPr/>
        </p:nvCxnSpPr>
        <p:spPr>
          <a:xfrm flipV="1">
            <a:off x="5413390" y="4536250"/>
            <a:ext cx="423115" cy="115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4CBBADE-0460-444D-BD64-2170582B0FB0}"/>
              </a:ext>
            </a:extLst>
          </p:cNvPr>
          <p:cNvSpPr txBox="1"/>
          <p:nvPr/>
        </p:nvSpPr>
        <p:spPr>
          <a:xfrm>
            <a:off x="5618874" y="5344248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BDE0FE-A1AA-A848-B8F0-120431D5252A}"/>
              </a:ext>
            </a:extLst>
          </p:cNvPr>
          <p:cNvSpPr txBox="1"/>
          <p:nvPr/>
        </p:nvSpPr>
        <p:spPr>
          <a:xfrm>
            <a:off x="1245798" y="3675401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F203FDC-596A-3C46-AEDF-C0955194C02B}"/>
              </a:ext>
            </a:extLst>
          </p:cNvPr>
          <p:cNvSpPr/>
          <p:nvPr/>
        </p:nvSpPr>
        <p:spPr>
          <a:xfrm>
            <a:off x="375228" y="1469368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643CBEAE-71FB-754D-B077-BE84C9552B46}"/>
              </a:ext>
            </a:extLst>
          </p:cNvPr>
          <p:cNvSpPr/>
          <p:nvPr/>
        </p:nvSpPr>
        <p:spPr>
          <a:xfrm>
            <a:off x="378158" y="2061377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70A343D-6B8E-324B-AD88-9CCC8FD60EF8}"/>
              </a:ext>
            </a:extLst>
          </p:cNvPr>
          <p:cNvSpPr/>
          <p:nvPr/>
        </p:nvSpPr>
        <p:spPr>
          <a:xfrm>
            <a:off x="369968" y="2748449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5B897B3-FB27-604D-AC98-B7A49271AE31}"/>
              </a:ext>
            </a:extLst>
          </p:cNvPr>
          <p:cNvSpPr/>
          <p:nvPr/>
        </p:nvSpPr>
        <p:spPr>
          <a:xfrm>
            <a:off x="2158873" y="3900142"/>
            <a:ext cx="850605" cy="124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2AC742-FA00-844F-B53A-AC18DF39BE09}"/>
              </a:ext>
            </a:extLst>
          </p:cNvPr>
          <p:cNvSpPr/>
          <p:nvPr/>
        </p:nvSpPr>
        <p:spPr>
          <a:xfrm>
            <a:off x="1928993" y="29897"/>
            <a:ext cx="4851036" cy="611277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B0D2157-1F23-054D-9C94-E80EF802A2A1}"/>
              </a:ext>
            </a:extLst>
          </p:cNvPr>
          <p:cNvGrpSpPr/>
          <p:nvPr/>
        </p:nvGrpSpPr>
        <p:grpSpPr>
          <a:xfrm>
            <a:off x="2055138" y="3880104"/>
            <a:ext cx="922206" cy="1277197"/>
            <a:chOff x="1986166" y="4149051"/>
            <a:chExt cx="940275" cy="1331748"/>
          </a:xfrm>
        </p:grpSpPr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F0A1BE46-2642-A84B-8F97-2EFDB36EF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32" y="5058889"/>
              <a:ext cx="421909" cy="42191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0182DE82-5116-774B-AAC0-957AE918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047" y="4602414"/>
              <a:ext cx="421393" cy="422441"/>
            </a:xfrm>
            <a:prstGeom prst="rect">
              <a:avLst/>
            </a:prstGeom>
          </p:spPr>
        </p:pic>
        <p:pic>
          <p:nvPicPr>
            <p:cNvPr id="203" name="图片 202">
              <a:extLst>
                <a:ext uri="{FF2B5EF4-FFF2-40B4-BE49-F238E27FC236}">
                  <a16:creationId xmlns:a16="http://schemas.microsoft.com/office/drawing/2014/main" id="{A7CEB015-DC60-F449-8844-B8CA880A2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29" y="4149051"/>
              <a:ext cx="421394" cy="421394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A089CD30-21A3-6E43-A932-5B083343ACDD}"/>
                </a:ext>
              </a:extLst>
            </p:cNvPr>
            <p:cNvSpPr txBox="1"/>
            <p:nvPr/>
          </p:nvSpPr>
          <p:spPr>
            <a:xfrm>
              <a:off x="1991374" y="4191506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LW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55791883-B40E-5945-8E0A-E80CB3CC4960}"/>
                </a:ext>
              </a:extLst>
            </p:cNvPr>
            <p:cNvSpPr txBox="1"/>
            <p:nvPr/>
          </p:nvSpPr>
          <p:spPr>
            <a:xfrm>
              <a:off x="1986166" y="4639235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A5929AB-3EB6-AC4E-A5C6-D95D99D0A507}"/>
                </a:ext>
              </a:extLst>
            </p:cNvPr>
            <p:cNvSpPr txBox="1"/>
            <p:nvPr/>
          </p:nvSpPr>
          <p:spPr>
            <a:xfrm>
              <a:off x="1986166" y="5100342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3B56F10-9B67-2C4A-84C3-31BA03BD20A5}"/>
              </a:ext>
            </a:extLst>
          </p:cNvPr>
          <p:cNvSpPr txBox="1"/>
          <p:nvPr/>
        </p:nvSpPr>
        <p:spPr>
          <a:xfrm>
            <a:off x="1749993" y="5248703"/>
            <a:ext cx="16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Three-Channel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7A06C27-A1A7-4D8A-BF86-B9D6AF80686B}"/>
              </a:ext>
            </a:extLst>
          </p:cNvPr>
          <p:cNvSpPr txBox="1"/>
          <p:nvPr/>
        </p:nvSpPr>
        <p:spPr>
          <a:xfrm>
            <a:off x="8934460" y="250687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Loss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297BEF6-860F-4285-A274-9667B66F6F67}"/>
              </a:ext>
            </a:extLst>
          </p:cNvPr>
          <p:cNvSpPr txBox="1"/>
          <p:nvPr/>
        </p:nvSpPr>
        <p:spPr>
          <a:xfrm>
            <a:off x="8955971" y="1898037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Loss</a:t>
            </a:r>
          </a:p>
        </p:txBody>
      </p:sp>
    </p:spTree>
    <p:extLst>
      <p:ext uri="{BB962C8B-B14F-4D97-AF65-F5344CB8AC3E}">
        <p14:creationId xmlns:p14="http://schemas.microsoft.com/office/powerpoint/2010/main" val="14142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60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2019-07-18T13:55:26Z</dcterms:created>
  <dcterms:modified xsi:type="dcterms:W3CDTF">2019-08-27T06:31:45Z</dcterms:modified>
</cp:coreProperties>
</file>