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511935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97CA48B-B884-4EEA-80D2-8E049BBA0FD4}"/>
    <pc:docChg chg="modSld">
      <pc:chgData name="Wang QL" userId="520397e4cf4a652e" providerId="LiveId" clId="{997CA48B-B884-4EEA-80D2-8E049BBA0FD4}" dt="2019-05-21T13:31:57.904" v="2" actId="113"/>
      <pc:docMkLst>
        <pc:docMk/>
      </pc:docMkLst>
      <pc:sldChg chg="modSp">
        <pc:chgData name="Wang QL" userId="520397e4cf4a652e" providerId="LiveId" clId="{997CA48B-B884-4EEA-80D2-8E049BBA0FD4}" dt="2019-05-21T13:31:57.904" v="2" actId="113"/>
        <pc:sldMkLst>
          <pc:docMk/>
          <pc:sldMk cId="2905856232" sldId="256"/>
        </pc:sldMkLst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4" creationId="{4058D61D-7F74-0940-B04F-60E2C19E994F}"/>
          </ac:spMkLst>
        </pc:spChg>
      </pc:sldChg>
    </pc:docChg>
  </pc:docChgLst>
  <pc:docChgLst>
    <pc:chgData name="Wang QL" userId="520397e4cf4a652e" providerId="LiveId" clId="{20D992B9-B480-494E-9305-503916BCE1AE}"/>
    <pc:docChg chg="undo custSel modSld modMainMaster">
      <pc:chgData name="Wang QL" userId="520397e4cf4a652e" providerId="LiveId" clId="{20D992B9-B480-494E-9305-503916BCE1AE}" dt="2019-05-19T14:53:24.257" v="316" actId="1038"/>
      <pc:docMkLst>
        <pc:docMk/>
      </pc:docMkLst>
      <pc:sldChg chg="addSp delSp modSp">
        <pc:chgData name="Wang QL" userId="520397e4cf4a652e" providerId="LiveId" clId="{20D992B9-B480-494E-9305-503916BCE1AE}" dt="2019-05-19T14:53:24.257" v="316" actId="1038"/>
        <pc:sldMkLst>
          <pc:docMk/>
          <pc:sldMk cId="2905856232" sldId="256"/>
        </pc:sldMkLst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2" creationId="{96A8B12E-E14A-3D45-95C1-D5C71DF923AD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4" creationId="{5054EDA9-AD92-374D-9423-750CCDAC7BEF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6" creationId="{A32C0041-7B62-244F-BA02-23E75A9BD6A3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8" creationId="{C04DB655-974E-7A4F-AD78-FAF167113F6A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40" creationId="{20E77885-8298-664D-9C3A-404013FECFE2}"/>
          </ac:spMkLst>
        </pc:spChg>
        <pc:spChg chg="add del mod">
          <ac:chgData name="Wang QL" userId="520397e4cf4a652e" providerId="LiveId" clId="{20D992B9-B480-494E-9305-503916BCE1AE}" dt="2019-05-19T14:45:16.503" v="61"/>
          <ac:spMkLst>
            <pc:docMk/>
            <pc:sldMk cId="2905856232" sldId="256"/>
            <ac:spMk id="42" creationId="{BAFE671E-AAE9-D743-9290-0DDA605B477B}"/>
          </ac:spMkLst>
        </pc:spChg>
        <pc:spChg chg="add mod">
          <ac:chgData name="Wang QL" userId="520397e4cf4a652e" providerId="LiveId" clId="{20D992B9-B480-494E-9305-503916BCE1AE}" dt="2019-05-19T14:47:09.286" v="173" actId="1076"/>
          <ac:spMkLst>
            <pc:docMk/>
            <pc:sldMk cId="2905856232" sldId="256"/>
            <ac:spMk id="44" creationId="{643A94DA-F987-0543-A9B2-D693F2EBED3C}"/>
          </ac:spMkLst>
        </pc:spChg>
        <pc:spChg chg="add mod">
          <ac:chgData name="Wang QL" userId="520397e4cf4a652e" providerId="LiveId" clId="{20D992B9-B480-494E-9305-503916BCE1AE}" dt="2019-05-19T14:50:01.500" v="264" actId="1076"/>
          <ac:spMkLst>
            <pc:docMk/>
            <pc:sldMk cId="2905856232" sldId="256"/>
            <ac:spMk id="46" creationId="{5FEB40A5-E4BB-2949-ABA9-2E14DC5A3EBB}"/>
          </ac:spMkLst>
        </pc:spChg>
        <pc:spChg chg="add mod">
          <ac:chgData name="Wang QL" userId="520397e4cf4a652e" providerId="LiveId" clId="{20D992B9-B480-494E-9305-503916BCE1AE}" dt="2019-05-19T14:51:09.753" v="268" actId="1076"/>
          <ac:spMkLst>
            <pc:docMk/>
            <pc:sldMk cId="2905856232" sldId="256"/>
            <ac:spMk id="48" creationId="{F8EDF28D-2A48-064F-97EA-67F8B252E7D7}"/>
          </ac:spMkLst>
        </pc:spChg>
        <pc:spChg chg="add mod">
          <ac:chgData name="Wang QL" userId="520397e4cf4a652e" providerId="LiveId" clId="{20D992B9-B480-494E-9305-503916BCE1AE}" dt="2019-05-19T14:53:06.462" v="314" actId="20577"/>
          <ac:spMkLst>
            <pc:docMk/>
            <pc:sldMk cId="2905856232" sldId="256"/>
            <ac:spMk id="50" creationId="{C355F42B-BA4C-6C4B-A5F6-EE9C2CB89A28}"/>
          </ac:spMkLst>
        </pc:spChg>
        <pc:spChg chg="add mod">
          <ac:chgData name="Wang QL" userId="520397e4cf4a652e" providerId="LiveId" clId="{20D992B9-B480-494E-9305-503916BCE1AE}" dt="2019-05-19T14:52:45.092" v="305" actId="20577"/>
          <ac:spMkLst>
            <pc:docMk/>
            <pc:sldMk cId="2905856232" sldId="256"/>
            <ac:spMk id="52" creationId="{FA3320E6-C547-ED43-96C2-6B1E57FF6AC9}"/>
          </ac:spMkLst>
        </pc:spChg>
        <pc:spChg chg="add mod">
          <ac:chgData name="Wang QL" userId="520397e4cf4a652e" providerId="LiveId" clId="{20D992B9-B480-494E-9305-503916BCE1AE}" dt="2019-05-19T14:53:24.257" v="316" actId="1038"/>
          <ac:spMkLst>
            <pc:docMk/>
            <pc:sldMk cId="2905856232" sldId="256"/>
            <ac:spMk id="54" creationId="{4058D61D-7F74-0940-B04F-60E2C19E994F}"/>
          </ac:spMkLst>
        </pc:sp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3" creationId="{202F3397-A4CB-40A9-8C53-2098ACCD602D}"/>
          </ac:picMkLst>
        </pc:picChg>
      </pc:sldChg>
    </pc:docChg>
  </pc:docChgLst>
  <pc:docChgLst>
    <pc:chgData name="Wang QL" userId="520397e4cf4a652e" providerId="LiveId" clId="{FF9AAB6D-BD83-4943-B608-A09045494017}"/>
    <pc:docChg chg="custSel modSld">
      <pc:chgData name="Wang QL" userId="520397e4cf4a652e" providerId="LiveId" clId="{FF9AAB6D-BD83-4943-B608-A09045494017}" dt="2019-07-20T12:48:50.844" v="150" actId="1038"/>
      <pc:docMkLst>
        <pc:docMk/>
      </pc:docMkLst>
      <pc:sldChg chg="delSp modSp">
        <pc:chgData name="Wang QL" userId="520397e4cf4a652e" providerId="LiveId" clId="{FF9AAB6D-BD83-4943-B608-A09045494017}" dt="2019-07-20T12:48:50.844" v="150" actId="1038"/>
        <pc:sldMkLst>
          <pc:docMk/>
          <pc:sldMk cId="2905856232" sldId="256"/>
        </pc:sldMkLst>
        <pc:spChg chg="del">
          <ac:chgData name="Wang QL" userId="520397e4cf4a652e" providerId="LiveId" clId="{FF9AAB6D-BD83-4943-B608-A09045494017}" dt="2019-07-20T12:47:30.204" v="1" actId="47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4" creationId="{5054EDA9-AD92-374D-9423-750CCDAC7BEF}"/>
          </ac:spMkLst>
        </pc:spChg>
        <pc:spChg chg="del">
          <ac:chgData name="Wang QL" userId="520397e4cf4a652e" providerId="LiveId" clId="{FF9AAB6D-BD83-4943-B608-A09045494017}" dt="2019-07-20T12:47:12.039" v="0" actId="47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FF9AAB6D-BD83-4943-B608-A09045494017}" dt="2019-07-20T12:48:50.844" v="150" actId="1038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9" creationId="{17328674-6F67-4CB1-905B-65CE4C9D18BF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3" creationId="{FEC48977-24F9-473B-ADDA-BE487ADFD0CB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5" creationId="{9B69EFEA-B07D-4A26-9A4B-C97966A68748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7" creationId="{9710CE89-C620-4235-8747-A168845577E2}"/>
          </ac:picMkLst>
        </pc:picChg>
        <pc:picChg chg="del">
          <ac:chgData name="Wang QL" userId="520397e4cf4a652e" providerId="LiveId" clId="{FF9AAB6D-BD83-4943-B608-A09045494017}" dt="2019-07-20T12:47:30.204" v="1" actId="47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1" creationId="{E27745EA-558D-4ADC-ACE9-DDB3E00821DE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3" creationId="{3E57E2E2-3770-448C-BCE7-691AB77E11E8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5" creationId="{B7690AEF-30DD-46D0-B072-4105536C9C3B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7" creationId="{B5DAF4B4-3BF4-451C-9B3F-645AC568BC2C}"/>
          </ac:picMkLst>
        </pc:picChg>
        <pc:picChg chg="del">
          <ac:chgData name="Wang QL" userId="520397e4cf4a652e" providerId="LiveId" clId="{FF9AAB6D-BD83-4943-B608-A09045494017}" dt="2019-07-20T12:47:12.039" v="0" actId="478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FF9AAB6D-BD83-4943-B608-A09045494017}" dt="2019-07-20T12:48:50.844" v="150" actId="1038"/>
          <ac:picMkLst>
            <pc:docMk/>
            <pc:sldMk cId="2905856232" sldId="256"/>
            <ac:picMk id="73" creationId="{202F3397-A4CB-40A9-8C53-2098ACCD602D}"/>
          </ac:picMkLst>
        </pc:picChg>
        <pc:cxnChg chg="mod">
          <ac:chgData name="Wang QL" userId="520397e4cf4a652e" providerId="LiveId" clId="{FF9AAB6D-BD83-4943-B608-A09045494017}" dt="2019-07-20T12:48:50.844" v="150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  <pc:docChgLst>
    <pc:chgData name="Wang QL" userId="520397e4cf4a652e" providerId="LiveId" clId="{670DEF87-602A-4EF0-B021-E5E3054C1B21}"/>
    <pc:docChg chg="undo modSld">
      <pc:chgData name="Wang QL" userId="520397e4cf4a652e" providerId="LiveId" clId="{670DEF87-602A-4EF0-B021-E5E3054C1B21}" dt="2019-07-26T09:40:35.236" v="36" actId="1076"/>
      <pc:docMkLst>
        <pc:docMk/>
      </pc:docMkLst>
      <pc:sldChg chg="modSp">
        <pc:chgData name="Wang QL" userId="520397e4cf4a652e" providerId="LiveId" clId="{670DEF87-602A-4EF0-B021-E5E3054C1B21}" dt="2019-07-26T09:40:35.236" v="36" actId="1076"/>
        <pc:sldMkLst>
          <pc:docMk/>
          <pc:sldMk cId="2905856232" sldId="256"/>
        </pc:sldMkLst>
        <pc:spChg chg="mod">
          <ac:chgData name="Wang QL" userId="520397e4cf4a652e" providerId="LiveId" clId="{670DEF87-602A-4EF0-B021-E5E3054C1B21}" dt="2019-07-26T09:40:35.236" v="36" actId="1076"/>
          <ac:spMkLst>
            <pc:docMk/>
            <pc:sldMk cId="2905856232" sldId="256"/>
            <ac:spMk id="46" creationId="{5FEB40A5-E4BB-2949-ABA9-2E14DC5A3EBB}"/>
          </ac:spMkLst>
        </pc:spChg>
      </pc:sldChg>
    </pc:docChg>
  </pc:docChgLst>
  <pc:docChgLst>
    <pc:chgData name="Wang QL" userId="520397e4cf4a652e" providerId="LiveId" clId="{13734898-088C-4A00-8C8B-7FF2875BF58E}"/>
    <pc:docChg chg="custSel modSld">
      <pc:chgData name="Wang QL" userId="520397e4cf4a652e" providerId="LiveId" clId="{13734898-088C-4A00-8C8B-7FF2875BF58E}" dt="2019-06-05T03:29:56.765" v="200" actId="20577"/>
      <pc:docMkLst>
        <pc:docMk/>
      </pc:docMkLst>
      <pc:sldChg chg="addSp delSp modSp">
        <pc:chgData name="Wang QL" userId="520397e4cf4a652e" providerId="LiveId" clId="{13734898-088C-4A00-8C8B-7FF2875BF58E}" dt="2019-06-05T03:29:56.765" v="200" actId="20577"/>
        <pc:sldMkLst>
          <pc:docMk/>
          <pc:sldMk cId="2905856232" sldId="256"/>
        </pc:sldMkLst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0" creationId="{20E77885-8298-664D-9C3A-404013FECFE2}"/>
          </ac:spMkLst>
        </pc:spChg>
        <pc:spChg chg="del">
          <ac:chgData name="Wang QL" userId="520397e4cf4a652e" providerId="LiveId" clId="{13734898-088C-4A00-8C8B-7FF2875BF58E}" dt="2019-06-05T03:23:14.340" v="0" actId="478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13734898-088C-4A00-8C8B-7FF2875BF58E}" dt="2019-06-05T03:25:35.686" v="114" actId="1038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13734898-088C-4A00-8C8B-7FF2875BF58E}" dt="2019-06-05T03:29:56.765" v="200" actId="20577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13734898-088C-4A00-8C8B-7FF2875BF58E}" dt="2019-06-05T03:27:35.031" v="139" actId="20577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13734898-088C-4A00-8C8B-7FF2875BF58E}" dt="2019-06-05T03:28:02.862" v="181" actId="20577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13734898-088C-4A00-8C8B-7FF2875BF58E}" dt="2019-06-05T03:29:41.914" v="187" actId="20577"/>
          <ac:spMkLst>
            <pc:docMk/>
            <pc:sldMk cId="2905856232" sldId="256"/>
            <ac:spMk id="54" creationId="{4058D61D-7F74-0940-B04F-60E2C19E994F}"/>
          </ac:spMkLst>
        </pc:sp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27" creationId="{8E9311FD-9831-4584-B78F-A4987129630C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37" creationId="{B1CC5022-190A-4DD4-9766-90CF34C17E81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49" creationId="{35765CFA-3945-4834-B0C3-0DD28B151CF2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5" creationId="{6830445F-5DB2-4142-9A25-65A972A76474}"/>
          </ac:picMkLst>
        </pc:picChg>
        <pc:picChg chg="del">
          <ac:chgData name="Wang QL" userId="520397e4cf4a652e" providerId="LiveId" clId="{13734898-088C-4A00-8C8B-7FF2875BF58E}" dt="2019-06-05T03:23:14.340" v="0" actId="478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13734898-088C-4A00-8C8B-7FF2875BF58E}" dt="2019-06-05T03:25:35.686" v="114" actId="1038"/>
          <ac:picMkLst>
            <pc:docMk/>
            <pc:sldMk cId="2905856232" sldId="256"/>
            <ac:picMk id="73" creationId="{202F3397-A4CB-40A9-8C53-2098ACCD602D}"/>
          </ac:picMkLst>
        </pc:picChg>
        <pc:cxnChg chg="add mod">
          <ac:chgData name="Wang QL" userId="520397e4cf4a652e" providerId="LiveId" clId="{13734898-088C-4A00-8C8B-7FF2875BF58E}" dt="2019-06-05T03:25:35.686" v="114" actId="1038"/>
          <ac:cxnSpMkLst>
            <pc:docMk/>
            <pc:sldMk cId="2905856232" sldId="256"/>
            <ac:cxnSpMk id="4" creationId="{0E515B88-7812-45C1-87B8-FFF5C738F7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649770"/>
            <a:ext cx="12851448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294662"/>
            <a:ext cx="11339513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36700"/>
            <a:ext cx="3260110" cy="85428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36700"/>
            <a:ext cx="9591338" cy="85428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513159"/>
            <a:ext cx="13040439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6746088"/>
            <a:ext cx="13040439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683500"/>
            <a:ext cx="6425724" cy="63960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36702"/>
            <a:ext cx="13040439" cy="1948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471154"/>
            <a:ext cx="63961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682228"/>
            <a:ext cx="63961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471154"/>
            <a:ext cx="6427693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682228"/>
            <a:ext cx="6427693" cy="54160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451426"/>
            <a:ext cx="7654171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2042"/>
            <a:ext cx="4876384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451426"/>
            <a:ext cx="7654171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024188"/>
            <a:ext cx="4876384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36702"/>
            <a:ext cx="13040439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683500"/>
            <a:ext cx="13040439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343248"/>
            <a:ext cx="510278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343248"/>
            <a:ext cx="34018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2398775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2398775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2398775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2398775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2398775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7642489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30" y="7642489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4" y="7642489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08" y="7642489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7642489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96" y="5021199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64" y="5021199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32" y="5021199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10" y="5020632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52" y="5021199"/>
            <a:ext cx="2160000" cy="216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227289" y="322197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227289" y="5845523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227289" y="843010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2784593" y="296377"/>
            <a:ext cx="2403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12305535" y="542599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5251132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Window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7536718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Image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9912081" y="543005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515B88-7812-45C1-87B8-FFF5C738F765}"/>
              </a:ext>
            </a:extLst>
          </p:cNvPr>
          <p:cNvCxnSpPr>
            <a:cxnSpLocks/>
          </p:cNvCxnSpPr>
          <p:nvPr/>
        </p:nvCxnSpPr>
        <p:spPr>
          <a:xfrm>
            <a:off x="5244038" y="397512"/>
            <a:ext cx="0" cy="96431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19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2019-07-26T09:40:36Z</dcterms:modified>
</cp:coreProperties>
</file>