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359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97558D86-34D0-40F6-A22C-F24B8F51AA40}"/>
    <pc:docChg chg="modSld">
      <pc:chgData name="Wang QL" userId="520397e4cf4a652e" providerId="LiveId" clId="{97558D86-34D0-40F6-A22C-F24B8F51AA40}" dt="2019-08-27T08:20:14.793" v="4" actId="27918"/>
      <pc:docMkLst>
        <pc:docMk/>
      </pc:docMkLst>
      <pc:sldChg chg="mod">
        <pc:chgData name="Wang QL" userId="520397e4cf4a652e" providerId="LiveId" clId="{97558D86-34D0-40F6-A22C-F24B8F51AA40}" dt="2019-08-27T08:20:14.793" v="4" actId="27918"/>
        <pc:sldMkLst>
          <pc:docMk/>
          <pc:sldMk cId="1295274031" sldId="2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RCNN(ResNet)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Sheet1!$B$2:$B$74</c:f>
              <c:numCache>
                <c:formatCode>General</c:formatCode>
                <c:ptCount val="73"/>
                <c:pt idx="0">
                  <c:v>0.56000000000000005</c:v>
                </c:pt>
                <c:pt idx="1">
                  <c:v>0.55000000000000004</c:v>
                </c:pt>
                <c:pt idx="2">
                  <c:v>0.55000000000000004</c:v>
                </c:pt>
                <c:pt idx="3">
                  <c:v>0.54</c:v>
                </c:pt>
                <c:pt idx="4">
                  <c:v>0.56000000000000005</c:v>
                </c:pt>
                <c:pt idx="5">
                  <c:v>0.56499999999999995</c:v>
                </c:pt>
                <c:pt idx="6">
                  <c:v>0.61</c:v>
                </c:pt>
                <c:pt idx="7">
                  <c:v>0.71</c:v>
                </c:pt>
                <c:pt idx="8">
                  <c:v>0.79</c:v>
                </c:pt>
                <c:pt idx="9">
                  <c:v>0.81</c:v>
                </c:pt>
                <c:pt idx="10">
                  <c:v>0.84499999999999997</c:v>
                </c:pt>
                <c:pt idx="11">
                  <c:v>0.83</c:v>
                </c:pt>
                <c:pt idx="12">
                  <c:v>0.83499999999999996</c:v>
                </c:pt>
                <c:pt idx="13">
                  <c:v>0.84</c:v>
                </c:pt>
                <c:pt idx="14">
                  <c:v>0.86</c:v>
                </c:pt>
                <c:pt idx="15">
                  <c:v>0.88</c:v>
                </c:pt>
                <c:pt idx="16">
                  <c:v>0.88500000000000001</c:v>
                </c:pt>
                <c:pt idx="17">
                  <c:v>0.88500000000000001</c:v>
                </c:pt>
                <c:pt idx="18">
                  <c:v>0.88</c:v>
                </c:pt>
                <c:pt idx="19">
                  <c:v>0.90500000000000003</c:v>
                </c:pt>
                <c:pt idx="20">
                  <c:v>0.89500000000000002</c:v>
                </c:pt>
                <c:pt idx="21">
                  <c:v>0.89500000000000002</c:v>
                </c:pt>
                <c:pt idx="22">
                  <c:v>0.90500000000000003</c:v>
                </c:pt>
                <c:pt idx="23">
                  <c:v>0.90500000000000003</c:v>
                </c:pt>
                <c:pt idx="24">
                  <c:v>0.9</c:v>
                </c:pt>
                <c:pt idx="25">
                  <c:v>0.9</c:v>
                </c:pt>
                <c:pt idx="26">
                  <c:v>0.90500000000000003</c:v>
                </c:pt>
                <c:pt idx="27">
                  <c:v>0.90500000000000003</c:v>
                </c:pt>
                <c:pt idx="28">
                  <c:v>0.90500000000000003</c:v>
                </c:pt>
                <c:pt idx="29">
                  <c:v>0.91500000000000004</c:v>
                </c:pt>
                <c:pt idx="30">
                  <c:v>0.90500000000000003</c:v>
                </c:pt>
                <c:pt idx="31">
                  <c:v>0.91</c:v>
                </c:pt>
                <c:pt idx="32">
                  <c:v>0.91500000000000004</c:v>
                </c:pt>
                <c:pt idx="33">
                  <c:v>0.91500000000000004</c:v>
                </c:pt>
                <c:pt idx="34">
                  <c:v>0.91</c:v>
                </c:pt>
                <c:pt idx="35">
                  <c:v>0.91500000000000004</c:v>
                </c:pt>
                <c:pt idx="36">
                  <c:v>0.91500000000000004</c:v>
                </c:pt>
                <c:pt idx="37">
                  <c:v>0.91500000000000004</c:v>
                </c:pt>
                <c:pt idx="38">
                  <c:v>0.91500000000000004</c:v>
                </c:pt>
                <c:pt idx="39">
                  <c:v>0.91</c:v>
                </c:pt>
                <c:pt idx="40">
                  <c:v>0.91</c:v>
                </c:pt>
                <c:pt idx="41">
                  <c:v>0.91</c:v>
                </c:pt>
                <c:pt idx="42">
                  <c:v>0.91500000000000004</c:v>
                </c:pt>
                <c:pt idx="43">
                  <c:v>0.91500000000000004</c:v>
                </c:pt>
                <c:pt idx="44">
                  <c:v>0.92</c:v>
                </c:pt>
                <c:pt idx="45">
                  <c:v>0.92</c:v>
                </c:pt>
                <c:pt idx="46">
                  <c:v>0.92</c:v>
                </c:pt>
                <c:pt idx="47">
                  <c:v>0.91500000000000004</c:v>
                </c:pt>
                <c:pt idx="48">
                  <c:v>0.92500000000000004</c:v>
                </c:pt>
                <c:pt idx="49">
                  <c:v>0.92500000000000004</c:v>
                </c:pt>
                <c:pt idx="50">
                  <c:v>0.92500000000000004</c:v>
                </c:pt>
                <c:pt idx="51">
                  <c:v>0.92</c:v>
                </c:pt>
                <c:pt idx="52">
                  <c:v>0.90500000000000003</c:v>
                </c:pt>
                <c:pt idx="53">
                  <c:v>0.92500000000000004</c:v>
                </c:pt>
                <c:pt idx="54">
                  <c:v>0.91</c:v>
                </c:pt>
                <c:pt idx="55">
                  <c:v>0.93</c:v>
                </c:pt>
                <c:pt idx="56">
                  <c:v>0.92500000000000004</c:v>
                </c:pt>
                <c:pt idx="57">
                  <c:v>0.91500000000000004</c:v>
                </c:pt>
                <c:pt idx="58">
                  <c:v>0.93</c:v>
                </c:pt>
                <c:pt idx="59">
                  <c:v>0.92</c:v>
                </c:pt>
                <c:pt idx="60">
                  <c:v>0.92500000000000004</c:v>
                </c:pt>
                <c:pt idx="61">
                  <c:v>0.93</c:v>
                </c:pt>
                <c:pt idx="62">
                  <c:v>0.91500000000000004</c:v>
                </c:pt>
                <c:pt idx="63">
                  <c:v>0.92500000000000004</c:v>
                </c:pt>
                <c:pt idx="64">
                  <c:v>0.91500000000000004</c:v>
                </c:pt>
                <c:pt idx="65">
                  <c:v>0.92</c:v>
                </c:pt>
                <c:pt idx="66">
                  <c:v>0.93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0.92500000000000004</c:v>
                </c:pt>
                <c:pt idx="70">
                  <c:v>0.92500000000000004</c:v>
                </c:pt>
                <c:pt idx="71">
                  <c:v>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07-413D-BACF-32CE53E365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MPDNet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Sheet1!$C$2:$C$74</c:f>
              <c:numCache>
                <c:formatCode>General</c:formatCode>
                <c:ptCount val="73"/>
                <c:pt idx="0">
                  <c:v>0.66500000000000004</c:v>
                </c:pt>
                <c:pt idx="1">
                  <c:v>0.71499999999999997</c:v>
                </c:pt>
                <c:pt idx="2">
                  <c:v>0.67</c:v>
                </c:pt>
                <c:pt idx="3">
                  <c:v>0.73</c:v>
                </c:pt>
                <c:pt idx="4">
                  <c:v>0.75</c:v>
                </c:pt>
                <c:pt idx="5">
                  <c:v>0.71</c:v>
                </c:pt>
                <c:pt idx="6">
                  <c:v>0.72</c:v>
                </c:pt>
                <c:pt idx="7">
                  <c:v>0.755</c:v>
                </c:pt>
                <c:pt idx="8">
                  <c:v>0.77</c:v>
                </c:pt>
                <c:pt idx="9">
                  <c:v>0.76</c:v>
                </c:pt>
                <c:pt idx="10">
                  <c:v>0.75</c:v>
                </c:pt>
                <c:pt idx="11">
                  <c:v>0.77500000000000002</c:v>
                </c:pt>
                <c:pt idx="12">
                  <c:v>0.8</c:v>
                </c:pt>
                <c:pt idx="13">
                  <c:v>0.755</c:v>
                </c:pt>
                <c:pt idx="14">
                  <c:v>0.79</c:v>
                </c:pt>
                <c:pt idx="15">
                  <c:v>0.76</c:v>
                </c:pt>
                <c:pt idx="16">
                  <c:v>0.77</c:v>
                </c:pt>
                <c:pt idx="17">
                  <c:v>0.80500000000000005</c:v>
                </c:pt>
                <c:pt idx="18">
                  <c:v>0.76500000000000001</c:v>
                </c:pt>
                <c:pt idx="19">
                  <c:v>0.78</c:v>
                </c:pt>
                <c:pt idx="20">
                  <c:v>0.79</c:v>
                </c:pt>
                <c:pt idx="21">
                  <c:v>0.79500000000000004</c:v>
                </c:pt>
                <c:pt idx="22">
                  <c:v>0.86</c:v>
                </c:pt>
                <c:pt idx="23">
                  <c:v>0.81499999999999995</c:v>
                </c:pt>
                <c:pt idx="24">
                  <c:v>0.79500000000000004</c:v>
                </c:pt>
                <c:pt idx="25">
                  <c:v>0.83</c:v>
                </c:pt>
                <c:pt idx="26">
                  <c:v>0.82499999999999996</c:v>
                </c:pt>
                <c:pt idx="27">
                  <c:v>0.84499999999999997</c:v>
                </c:pt>
                <c:pt idx="28">
                  <c:v>0.84499999999999997</c:v>
                </c:pt>
                <c:pt idx="29">
                  <c:v>0.86499999999999999</c:v>
                </c:pt>
                <c:pt idx="30">
                  <c:v>0.86499999999999999</c:v>
                </c:pt>
                <c:pt idx="31">
                  <c:v>0.86</c:v>
                </c:pt>
                <c:pt idx="32">
                  <c:v>0.875</c:v>
                </c:pt>
                <c:pt idx="33">
                  <c:v>0.89</c:v>
                </c:pt>
                <c:pt idx="34">
                  <c:v>0.875</c:v>
                </c:pt>
                <c:pt idx="35">
                  <c:v>0.88500000000000001</c:v>
                </c:pt>
                <c:pt idx="36">
                  <c:v>0.88</c:v>
                </c:pt>
                <c:pt idx="37">
                  <c:v>0.89</c:v>
                </c:pt>
                <c:pt idx="38">
                  <c:v>0.88</c:v>
                </c:pt>
                <c:pt idx="39">
                  <c:v>0.89500000000000002</c:v>
                </c:pt>
                <c:pt idx="40">
                  <c:v>0.88</c:v>
                </c:pt>
                <c:pt idx="41">
                  <c:v>0.9</c:v>
                </c:pt>
                <c:pt idx="42">
                  <c:v>0.91</c:v>
                </c:pt>
                <c:pt idx="43">
                  <c:v>0.90500000000000003</c:v>
                </c:pt>
                <c:pt idx="44">
                  <c:v>0.91500000000000004</c:v>
                </c:pt>
                <c:pt idx="45">
                  <c:v>0.91500000000000004</c:v>
                </c:pt>
                <c:pt idx="46">
                  <c:v>0.92500000000000004</c:v>
                </c:pt>
                <c:pt idx="47">
                  <c:v>0.92</c:v>
                </c:pt>
                <c:pt idx="48">
                  <c:v>0.92</c:v>
                </c:pt>
                <c:pt idx="49">
                  <c:v>0.93</c:v>
                </c:pt>
                <c:pt idx="50">
                  <c:v>0.92</c:v>
                </c:pt>
                <c:pt idx="51">
                  <c:v>0.93500000000000005</c:v>
                </c:pt>
                <c:pt idx="52">
                  <c:v>0.91500000000000004</c:v>
                </c:pt>
                <c:pt idx="53">
                  <c:v>0.92</c:v>
                </c:pt>
                <c:pt idx="54">
                  <c:v>0.93</c:v>
                </c:pt>
                <c:pt idx="55">
                  <c:v>0.92</c:v>
                </c:pt>
                <c:pt idx="56">
                  <c:v>0.94</c:v>
                </c:pt>
                <c:pt idx="57">
                  <c:v>0.94499999999999995</c:v>
                </c:pt>
                <c:pt idx="58">
                  <c:v>0.93500000000000005</c:v>
                </c:pt>
                <c:pt idx="59">
                  <c:v>0.94</c:v>
                </c:pt>
                <c:pt idx="60">
                  <c:v>0.93500000000000005</c:v>
                </c:pt>
                <c:pt idx="61">
                  <c:v>0.93</c:v>
                </c:pt>
                <c:pt idx="62">
                  <c:v>0.94499999999999995</c:v>
                </c:pt>
                <c:pt idx="63">
                  <c:v>0.93500000000000005</c:v>
                </c:pt>
                <c:pt idx="64">
                  <c:v>0.94</c:v>
                </c:pt>
                <c:pt idx="65">
                  <c:v>0.93</c:v>
                </c:pt>
                <c:pt idx="66">
                  <c:v>0.94499999999999995</c:v>
                </c:pt>
                <c:pt idx="67">
                  <c:v>0.93</c:v>
                </c:pt>
                <c:pt idx="68">
                  <c:v>0.93500000000000005</c:v>
                </c:pt>
                <c:pt idx="69">
                  <c:v>0.93500000000000005</c:v>
                </c:pt>
                <c:pt idx="70">
                  <c:v>0.93500000000000005</c:v>
                </c:pt>
                <c:pt idx="71">
                  <c:v>0.93500000000000005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07-413D-BACF-32CE53E365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MPDNet with Chief Complaint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Sheet1!$A$2:$A$74</c:f>
              <c:numCache>
                <c:formatCode>General</c:formatCode>
                <c:ptCount val="73"/>
                <c:pt idx="0">
                  <c:v>602</c:v>
                </c:pt>
                <c:pt idx="14">
                  <c:v>9030</c:v>
                </c:pt>
                <c:pt idx="29">
                  <c:v>18060</c:v>
                </c:pt>
                <c:pt idx="44">
                  <c:v>27090</c:v>
                </c:pt>
                <c:pt idx="59">
                  <c:v>36120</c:v>
                </c:pt>
              </c:numCache>
            </c:numRef>
          </c:cat>
          <c:val>
            <c:numRef>
              <c:f>Sheet1!$D$2:$D$74</c:f>
              <c:numCache>
                <c:formatCode>General</c:formatCode>
                <c:ptCount val="73"/>
                <c:pt idx="0">
                  <c:v>0.53500000000000003</c:v>
                </c:pt>
                <c:pt idx="1">
                  <c:v>0.54500000000000004</c:v>
                </c:pt>
                <c:pt idx="2">
                  <c:v>0.55000000000000004</c:v>
                </c:pt>
                <c:pt idx="3">
                  <c:v>0.54500000000000004</c:v>
                </c:pt>
                <c:pt idx="4">
                  <c:v>0.54</c:v>
                </c:pt>
                <c:pt idx="5">
                  <c:v>0.55000000000000004</c:v>
                </c:pt>
                <c:pt idx="6">
                  <c:v>0.56000000000000005</c:v>
                </c:pt>
                <c:pt idx="7">
                  <c:v>0.56999999999999995</c:v>
                </c:pt>
                <c:pt idx="8">
                  <c:v>0.65500000000000003</c:v>
                </c:pt>
                <c:pt idx="9">
                  <c:v>0.745</c:v>
                </c:pt>
                <c:pt idx="10">
                  <c:v>0.81499999999999995</c:v>
                </c:pt>
                <c:pt idx="11">
                  <c:v>0.83499999999999996</c:v>
                </c:pt>
                <c:pt idx="12">
                  <c:v>0.84</c:v>
                </c:pt>
                <c:pt idx="13">
                  <c:v>0.83499999999999996</c:v>
                </c:pt>
                <c:pt idx="14">
                  <c:v>0.82499999999999996</c:v>
                </c:pt>
                <c:pt idx="15">
                  <c:v>0.85</c:v>
                </c:pt>
                <c:pt idx="16">
                  <c:v>0.86499999999999999</c:v>
                </c:pt>
                <c:pt idx="17">
                  <c:v>0.86499999999999999</c:v>
                </c:pt>
                <c:pt idx="18">
                  <c:v>0.875</c:v>
                </c:pt>
                <c:pt idx="19">
                  <c:v>0.88</c:v>
                </c:pt>
                <c:pt idx="20">
                  <c:v>0.89500000000000002</c:v>
                </c:pt>
                <c:pt idx="21">
                  <c:v>0.9</c:v>
                </c:pt>
                <c:pt idx="22">
                  <c:v>0.89500000000000002</c:v>
                </c:pt>
                <c:pt idx="23">
                  <c:v>0.89500000000000002</c:v>
                </c:pt>
                <c:pt idx="24">
                  <c:v>0.90500000000000003</c:v>
                </c:pt>
                <c:pt idx="25">
                  <c:v>0.90500000000000003</c:v>
                </c:pt>
                <c:pt idx="26">
                  <c:v>0.90500000000000003</c:v>
                </c:pt>
                <c:pt idx="27">
                  <c:v>0.9</c:v>
                </c:pt>
                <c:pt idx="28">
                  <c:v>0.91</c:v>
                </c:pt>
                <c:pt idx="29">
                  <c:v>0.91</c:v>
                </c:pt>
                <c:pt idx="30">
                  <c:v>0.91</c:v>
                </c:pt>
                <c:pt idx="31">
                  <c:v>0.91</c:v>
                </c:pt>
                <c:pt idx="32">
                  <c:v>0.90500000000000003</c:v>
                </c:pt>
                <c:pt idx="33">
                  <c:v>0.90500000000000003</c:v>
                </c:pt>
                <c:pt idx="34">
                  <c:v>0.91500000000000004</c:v>
                </c:pt>
                <c:pt idx="35">
                  <c:v>0.91</c:v>
                </c:pt>
                <c:pt idx="36">
                  <c:v>0.91</c:v>
                </c:pt>
                <c:pt idx="37">
                  <c:v>0.92</c:v>
                </c:pt>
                <c:pt idx="38">
                  <c:v>0.91</c:v>
                </c:pt>
                <c:pt idx="39">
                  <c:v>0.90500000000000003</c:v>
                </c:pt>
                <c:pt idx="40">
                  <c:v>0.92</c:v>
                </c:pt>
                <c:pt idx="41">
                  <c:v>0.92500000000000004</c:v>
                </c:pt>
                <c:pt idx="42">
                  <c:v>0.92500000000000004</c:v>
                </c:pt>
                <c:pt idx="43">
                  <c:v>0.90500000000000003</c:v>
                </c:pt>
                <c:pt idx="44">
                  <c:v>0.92</c:v>
                </c:pt>
                <c:pt idx="45">
                  <c:v>0.91500000000000004</c:v>
                </c:pt>
                <c:pt idx="46">
                  <c:v>0.92</c:v>
                </c:pt>
                <c:pt idx="47">
                  <c:v>0.92</c:v>
                </c:pt>
                <c:pt idx="48">
                  <c:v>0.92500000000000004</c:v>
                </c:pt>
                <c:pt idx="49">
                  <c:v>0.92</c:v>
                </c:pt>
                <c:pt idx="50">
                  <c:v>0.93</c:v>
                </c:pt>
                <c:pt idx="51">
                  <c:v>0.92500000000000004</c:v>
                </c:pt>
                <c:pt idx="52">
                  <c:v>0.92</c:v>
                </c:pt>
                <c:pt idx="53">
                  <c:v>0.92500000000000004</c:v>
                </c:pt>
                <c:pt idx="54">
                  <c:v>0.92500000000000004</c:v>
                </c:pt>
                <c:pt idx="55">
                  <c:v>0.92500000000000004</c:v>
                </c:pt>
                <c:pt idx="56">
                  <c:v>0.92500000000000004</c:v>
                </c:pt>
                <c:pt idx="57">
                  <c:v>0.92500000000000004</c:v>
                </c:pt>
                <c:pt idx="58">
                  <c:v>0.93</c:v>
                </c:pt>
                <c:pt idx="59">
                  <c:v>0.93</c:v>
                </c:pt>
                <c:pt idx="60">
                  <c:v>0.92500000000000004</c:v>
                </c:pt>
                <c:pt idx="61">
                  <c:v>0.92500000000000004</c:v>
                </c:pt>
                <c:pt idx="62">
                  <c:v>0.92500000000000004</c:v>
                </c:pt>
                <c:pt idx="63">
                  <c:v>0.92500000000000004</c:v>
                </c:pt>
                <c:pt idx="64">
                  <c:v>0.92500000000000004</c:v>
                </c:pt>
                <c:pt idx="65">
                  <c:v>0.92500000000000004</c:v>
                </c:pt>
                <c:pt idx="66">
                  <c:v>0.92500000000000004</c:v>
                </c:pt>
                <c:pt idx="67">
                  <c:v>0.93</c:v>
                </c:pt>
                <c:pt idx="68">
                  <c:v>0.92500000000000004</c:v>
                </c:pt>
                <c:pt idx="69">
                  <c:v>0.93</c:v>
                </c:pt>
                <c:pt idx="70">
                  <c:v>0.93</c:v>
                </c:pt>
                <c:pt idx="71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07-413D-BACF-32CE53E36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3136639"/>
        <c:axId val="428160783"/>
      </c:lineChart>
      <c:catAx>
        <c:axId val="37313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428160783"/>
        <c:crosses val="autoZero"/>
        <c:auto val="1"/>
        <c:lblAlgn val="ctr"/>
        <c:lblOffset val="100"/>
        <c:noMultiLvlLbl val="0"/>
      </c:catAx>
      <c:valAx>
        <c:axId val="428160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37313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22363"/>
            <a:ext cx="79559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602038"/>
            <a:ext cx="7019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0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5125"/>
            <a:ext cx="2018228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5125"/>
            <a:ext cx="5937687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1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9740"/>
            <a:ext cx="807291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89465"/>
            <a:ext cx="80729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9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5625"/>
            <a:ext cx="3977958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7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5127"/>
            <a:ext cx="807291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81163"/>
            <a:ext cx="39596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505075"/>
            <a:ext cx="395967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81163"/>
            <a:ext cx="39791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505075"/>
            <a:ext cx="397917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6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0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7427"/>
            <a:ext cx="47384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0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7200"/>
            <a:ext cx="30188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7427"/>
            <a:ext cx="47384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7400"/>
            <a:ext cx="30188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71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5127"/>
            <a:ext cx="80729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5625"/>
            <a:ext cx="80729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9F71-A885-4BCE-8357-84BA137881BA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56352"/>
            <a:ext cx="3158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56352"/>
            <a:ext cx="2105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E4775-A86F-4C9B-A768-4825A4952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1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2CFA7067-35C1-4326-8E28-31378EAF17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255152"/>
              </p:ext>
            </p:extLst>
          </p:nvPr>
        </p:nvGraphicFramePr>
        <p:xfrm>
          <a:off x="113066" y="0"/>
          <a:ext cx="914400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527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1</cp:revision>
  <dcterms:created xsi:type="dcterms:W3CDTF">2019-07-20T07:48:31Z</dcterms:created>
  <dcterms:modified xsi:type="dcterms:W3CDTF">2019-08-27T08:20:20Z</dcterms:modified>
</cp:coreProperties>
</file>