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3599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4BCCEF58-3307-4696-8412-032F3652821E}"/>
    <pc:docChg chg="modSld">
      <pc:chgData name="Wang QL" userId="520397e4cf4a652e" providerId="LiveId" clId="{4BCCEF58-3307-4696-8412-032F3652821E}" dt="2019-07-20T13:09:19.960" v="0" actId="692"/>
      <pc:docMkLst>
        <pc:docMk/>
      </pc:docMkLst>
      <pc:sldChg chg="modSp">
        <pc:chgData name="Wang QL" userId="520397e4cf4a652e" providerId="LiveId" clId="{4BCCEF58-3307-4696-8412-032F3652821E}" dt="2019-07-20T13:09:19.960" v="0" actId="692"/>
        <pc:sldMkLst>
          <pc:docMk/>
          <pc:sldMk cId="658911" sldId="256"/>
        </pc:sldMkLst>
        <pc:spChg chg="mod">
          <ac:chgData name="Wang QL" userId="520397e4cf4a652e" providerId="LiveId" clId="{4BCCEF58-3307-4696-8412-032F3652821E}" dt="2019-07-20T13:09:19.960" v="0" actId="692"/>
          <ac:spMkLst>
            <pc:docMk/>
            <pc:sldMk cId="658911" sldId="256"/>
            <ac:spMk id="15" creationId="{BC6B7EF0-C5D6-6646-B859-A5DD2381CDB9}"/>
          </ac:spMkLst>
        </pc:spChg>
        <pc:spChg chg="mod">
          <ac:chgData name="Wang QL" userId="520397e4cf4a652e" providerId="LiveId" clId="{4BCCEF58-3307-4696-8412-032F3652821E}" dt="2019-07-20T13:09:19.960" v="0" actId="692"/>
          <ac:spMkLst>
            <pc:docMk/>
            <pc:sldMk cId="658911" sldId="256"/>
            <ac:spMk id="16" creationId="{3CF7E26F-8DEF-274C-8738-9E21F306F1F2}"/>
          </ac:spMkLst>
        </pc:spChg>
        <pc:spChg chg="mod">
          <ac:chgData name="Wang QL" userId="520397e4cf4a652e" providerId="LiveId" clId="{4BCCEF58-3307-4696-8412-032F3652821E}" dt="2019-07-20T13:09:19.960" v="0" actId="692"/>
          <ac:spMkLst>
            <pc:docMk/>
            <pc:sldMk cId="658911" sldId="256"/>
            <ac:spMk id="17" creationId="{E271B2C7-1FFE-454D-BBCF-F9BDFB0E3E6C}"/>
          </ac:spMkLst>
        </pc:spChg>
      </pc:sldChg>
    </pc:docChg>
  </pc:docChgLst>
  <pc:docChgLst>
    <pc:chgData name="Wang QL" userId="520397e4cf4a652e" providerId="LiveId" clId="{255F5089-2F4E-4813-A81B-0B590C6267AD}"/>
    <pc:docChg chg="modSld">
      <pc:chgData name="Wang QL" userId="520397e4cf4a652e" providerId="LiveId" clId="{255F5089-2F4E-4813-A81B-0B590C6267AD}" dt="2019-07-26T09:23:08.373" v="25" actId="255"/>
      <pc:docMkLst>
        <pc:docMk/>
      </pc:docMkLst>
      <pc:sldChg chg="modSp">
        <pc:chgData name="Wang QL" userId="520397e4cf4a652e" providerId="LiveId" clId="{255F5089-2F4E-4813-A81B-0B590C6267AD}" dt="2019-07-26T09:23:08.373" v="25" actId="255"/>
        <pc:sldMkLst>
          <pc:docMk/>
          <pc:sldMk cId="658911" sldId="256"/>
        </pc:sldMkLst>
        <pc:spChg chg="mod">
          <ac:chgData name="Wang QL" userId="520397e4cf4a652e" providerId="LiveId" clId="{255F5089-2F4E-4813-A81B-0B590C6267AD}" dt="2019-07-26T09:20:19.546" v="16" actId="255"/>
          <ac:spMkLst>
            <pc:docMk/>
            <pc:sldMk cId="658911" sldId="256"/>
            <ac:spMk id="2" creationId="{ABD37BA7-2937-204A-84AE-6257D79BE41B}"/>
          </ac:spMkLst>
        </pc:spChg>
        <pc:spChg chg="mod">
          <ac:chgData name="Wang QL" userId="520397e4cf4a652e" providerId="LiveId" clId="{255F5089-2F4E-4813-A81B-0B590C6267AD}" dt="2019-07-26T07:04:21.737" v="9" actId="14100"/>
          <ac:spMkLst>
            <pc:docMk/>
            <pc:sldMk cId="658911" sldId="256"/>
            <ac:spMk id="5" creationId="{13A670C7-D9CE-7544-A4DE-5A3ACE98D108}"/>
          </ac:spMkLst>
        </pc:spChg>
        <pc:spChg chg="mod">
          <ac:chgData name="Wang QL" userId="520397e4cf4a652e" providerId="LiveId" clId="{255F5089-2F4E-4813-A81B-0B590C6267AD}" dt="2019-07-26T09:21:54.773" v="21" actId="1076"/>
          <ac:spMkLst>
            <pc:docMk/>
            <pc:sldMk cId="658911" sldId="256"/>
            <ac:spMk id="11" creationId="{59B5A4E8-A278-F446-8FFD-4D1D59988ECB}"/>
          </ac:spMkLst>
        </pc:spChg>
        <pc:spChg chg="mod">
          <ac:chgData name="Wang QL" userId="520397e4cf4a652e" providerId="LiveId" clId="{255F5089-2F4E-4813-A81B-0B590C6267AD}" dt="2019-07-26T09:21:34.875" v="18" actId="1076"/>
          <ac:spMkLst>
            <pc:docMk/>
            <pc:sldMk cId="658911" sldId="256"/>
            <ac:spMk id="12" creationId="{33AD0F39-D075-A244-8F1E-B18F9B2D4C8D}"/>
          </ac:spMkLst>
        </pc:spChg>
        <pc:spChg chg="mod">
          <ac:chgData name="Wang QL" userId="520397e4cf4a652e" providerId="LiveId" clId="{255F5089-2F4E-4813-A81B-0B590C6267AD}" dt="2019-07-26T09:21:40.603" v="19" actId="1076"/>
          <ac:spMkLst>
            <pc:docMk/>
            <pc:sldMk cId="658911" sldId="256"/>
            <ac:spMk id="13" creationId="{1ADF4221-FADA-294E-A43B-C2B92CF8198A}"/>
          </ac:spMkLst>
        </pc:spChg>
        <pc:spChg chg="mod">
          <ac:chgData name="Wang QL" userId="520397e4cf4a652e" providerId="LiveId" clId="{255F5089-2F4E-4813-A81B-0B590C6267AD}" dt="2019-07-26T09:21:46.211" v="20" actId="1076"/>
          <ac:spMkLst>
            <pc:docMk/>
            <pc:sldMk cId="658911" sldId="256"/>
            <ac:spMk id="14" creationId="{84A052A6-E1EF-024A-9DDB-667E4FDE8DB8}"/>
          </ac:spMkLst>
        </pc:spChg>
        <pc:spChg chg="mod">
          <ac:chgData name="Wang QL" userId="520397e4cf4a652e" providerId="LiveId" clId="{255F5089-2F4E-4813-A81B-0B590C6267AD}" dt="2019-07-26T09:23:08.373" v="25" actId="255"/>
          <ac:spMkLst>
            <pc:docMk/>
            <pc:sldMk cId="658911" sldId="256"/>
            <ac:spMk id="15" creationId="{BC6B7EF0-C5D6-6646-B859-A5DD2381CDB9}"/>
          </ac:spMkLst>
        </pc:spChg>
        <pc:spChg chg="mod">
          <ac:chgData name="Wang QL" userId="520397e4cf4a652e" providerId="LiveId" clId="{255F5089-2F4E-4813-A81B-0B590C6267AD}" dt="2019-07-26T09:23:08.373" v="25" actId="255"/>
          <ac:spMkLst>
            <pc:docMk/>
            <pc:sldMk cId="658911" sldId="256"/>
            <ac:spMk id="16" creationId="{3CF7E26F-8DEF-274C-8738-9E21F306F1F2}"/>
          </ac:spMkLst>
        </pc:spChg>
        <pc:spChg chg="mod">
          <ac:chgData name="Wang QL" userId="520397e4cf4a652e" providerId="LiveId" clId="{255F5089-2F4E-4813-A81B-0B590C6267AD}" dt="2019-07-26T09:23:08.373" v="25" actId="255"/>
          <ac:spMkLst>
            <pc:docMk/>
            <pc:sldMk cId="658911" sldId="256"/>
            <ac:spMk id="17" creationId="{E271B2C7-1FFE-454D-BBCF-F9BDFB0E3E6C}"/>
          </ac:spMkLst>
        </pc:spChg>
        <pc:cxnChg chg="mod">
          <ac:chgData name="Wang QL" userId="520397e4cf4a652e" providerId="LiveId" clId="{255F5089-2F4E-4813-A81B-0B590C6267AD}" dt="2019-07-26T07:04:25.125" v="10" actId="14100"/>
          <ac:cxnSpMkLst>
            <pc:docMk/>
            <pc:sldMk cId="658911" sldId="256"/>
            <ac:cxnSpMk id="19" creationId="{92BACF48-BBB1-5849-82C7-6B8EB668ABAD}"/>
          </ac:cxnSpMkLst>
        </pc:cxnChg>
      </pc:sldChg>
    </pc:docChg>
  </pc:docChgLst>
  <pc:docChgLst>
    <pc:chgData name="Wang QL" userId="520397e4cf4a652e" providerId="LiveId" clId="{9C1BEA1E-9F32-3047-A27A-EFF85EEF1F1F}"/>
    <pc:docChg chg="modSld">
      <pc:chgData name="Wang QL" userId="520397e4cf4a652e" providerId="LiveId" clId="{9C1BEA1E-9F32-3047-A27A-EFF85EEF1F1F}" dt="2019-07-18T15:19:25.678" v="27" actId="1036"/>
      <pc:docMkLst>
        <pc:docMk/>
      </pc:docMkLst>
      <pc:sldChg chg="addSp modSp">
        <pc:chgData name="Wang QL" userId="520397e4cf4a652e" providerId="LiveId" clId="{9C1BEA1E-9F32-3047-A27A-EFF85EEF1F1F}" dt="2019-07-18T15:19:25.678" v="27" actId="1036"/>
        <pc:sldMkLst>
          <pc:docMk/>
          <pc:sldMk cId="658911" sldId="256"/>
        </pc:sldMkLst>
        <pc:spChg chg="add mod">
          <ac:chgData name="Wang QL" userId="520397e4cf4a652e" providerId="LiveId" clId="{9C1BEA1E-9F32-3047-A27A-EFF85EEF1F1F}" dt="2019-07-18T15:19:25.678" v="27" actId="1036"/>
          <ac:spMkLst>
            <pc:docMk/>
            <pc:sldMk cId="658911" sldId="256"/>
            <ac:spMk id="2" creationId="{ABD37BA7-2937-204A-84AE-6257D79BE41B}"/>
          </ac:spMkLst>
        </pc:spChg>
        <pc:spChg chg="mod">
          <ac:chgData name="Wang QL" userId="520397e4cf4a652e" providerId="LiveId" clId="{9C1BEA1E-9F32-3047-A27A-EFF85EEF1F1F}" dt="2019-07-18T15:18:40.494" v="9" actId="20577"/>
          <ac:spMkLst>
            <pc:docMk/>
            <pc:sldMk cId="658911" sldId="256"/>
            <ac:spMk id="18" creationId="{A93995C3-CF60-1448-93C1-FCFDA1540647}"/>
          </ac:spMkLst>
        </pc:spChg>
        <pc:cxnChg chg="mod">
          <ac:chgData name="Wang QL" userId="520397e4cf4a652e" providerId="LiveId" clId="{9C1BEA1E-9F32-3047-A27A-EFF85EEF1F1F}" dt="2019-07-18T14:26:51.403" v="0" actId="14100"/>
          <ac:cxnSpMkLst>
            <pc:docMk/>
            <pc:sldMk cId="658911" sldId="256"/>
            <ac:cxnSpMk id="9" creationId="{3C968510-AA62-484A-A3E0-0580D8A0C2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589241"/>
            <a:ext cx="701992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1891070"/>
            <a:ext cx="701992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30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6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191691"/>
            <a:ext cx="2018228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191691"/>
            <a:ext cx="5937687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4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32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897613"/>
            <a:ext cx="807291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2409468"/>
            <a:ext cx="807291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5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958453"/>
            <a:ext cx="397795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958453"/>
            <a:ext cx="397795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6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191691"/>
            <a:ext cx="8072914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882610"/>
            <a:ext cx="39596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315164"/>
            <a:ext cx="395967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882610"/>
            <a:ext cx="397917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315164"/>
            <a:ext cx="397917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9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9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40030"/>
            <a:ext cx="301881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518398"/>
            <a:ext cx="473844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080135"/>
            <a:ext cx="301881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76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40030"/>
            <a:ext cx="301881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518398"/>
            <a:ext cx="473844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080135"/>
            <a:ext cx="301881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191691"/>
            <a:ext cx="807291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958453"/>
            <a:ext cx="807291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3337084"/>
            <a:ext cx="21059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E514-AA72-8740-AD2C-1B6C03A18F38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3337084"/>
            <a:ext cx="31589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3337084"/>
            <a:ext cx="21059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C889-CAEA-2F48-BE8E-C17F4E64E8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46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370B51-1EDE-D44E-BEEE-062DA96F754B}"/>
              </a:ext>
            </a:extLst>
          </p:cNvPr>
          <p:cNvSpPr txBox="1"/>
          <p:nvPr/>
        </p:nvSpPr>
        <p:spPr>
          <a:xfrm>
            <a:off x="390428" y="63373"/>
            <a:ext cx="1237519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46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A670C7-D9CE-7544-A4DE-5A3ACE98D108}"/>
              </a:ext>
            </a:extLst>
          </p:cNvPr>
          <p:cNvSpPr txBox="1"/>
          <p:nvPr/>
        </p:nvSpPr>
        <p:spPr>
          <a:xfrm>
            <a:off x="390433" y="907091"/>
            <a:ext cx="1593488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complaints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1B2FF6-0CF9-FB4A-BD09-1BFA5A73CEE5}"/>
              </a:ext>
            </a:extLst>
          </p:cNvPr>
          <p:cNvSpPr txBox="1"/>
          <p:nvPr/>
        </p:nvSpPr>
        <p:spPr>
          <a:xfrm>
            <a:off x="394276" y="1808295"/>
            <a:ext cx="1738298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CT(Lung Window)</a:t>
            </a:r>
            <a:endParaRPr lang="zh-CN" altLang="en-US" sz="146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325FAB-56CB-0544-A2C0-1E59E639AAC6}"/>
              </a:ext>
            </a:extLst>
          </p:cNvPr>
          <p:cNvSpPr txBox="1"/>
          <p:nvPr/>
        </p:nvSpPr>
        <p:spPr>
          <a:xfrm>
            <a:off x="390426" y="2820443"/>
            <a:ext cx="2286240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CT(Mediastinal  Window)</a:t>
            </a:r>
            <a:endParaRPr lang="zh-CN" altLang="en-US" sz="146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连接符: 肘形 5">
            <a:extLst>
              <a:ext uri="{FF2B5EF4-FFF2-40B4-BE49-F238E27FC236}">
                <a16:creationId xmlns:a16="http://schemas.microsoft.com/office/drawing/2014/main" id="{54CDEFAC-F40E-F14C-A5C7-6E20A5D81CE3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1627946" y="222584"/>
            <a:ext cx="3063328" cy="571998"/>
          </a:xfrm>
          <a:prstGeom prst="bentConnector2">
            <a:avLst/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5">
            <a:extLst>
              <a:ext uri="{FF2B5EF4-FFF2-40B4-BE49-F238E27FC236}">
                <a16:creationId xmlns:a16="http://schemas.microsoft.com/office/drawing/2014/main" id="{3C968510-AA62-484A-A3E0-0580D8A0C2C9}"/>
              </a:ext>
            </a:extLst>
          </p:cNvPr>
          <p:cNvCxnSpPr>
            <a:cxnSpLocks/>
            <a:stCxn id="6" idx="3"/>
            <a:endCxn id="18" idx="3"/>
          </p:cNvCxnSpPr>
          <p:nvPr/>
        </p:nvCxnSpPr>
        <p:spPr>
          <a:xfrm>
            <a:off x="2132575" y="1967506"/>
            <a:ext cx="2051525" cy="6187"/>
          </a:xfrm>
          <a:prstGeom prst="bentConnector4">
            <a:avLst>
              <a:gd name="adj1" fmla="val 44880"/>
              <a:gd name="adj2" fmla="val 1907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18">
            <a:extLst>
              <a:ext uri="{FF2B5EF4-FFF2-40B4-BE49-F238E27FC236}">
                <a16:creationId xmlns:a16="http://schemas.microsoft.com/office/drawing/2014/main" id="{C342905B-1FAA-CA40-8B96-9C243B3B5083}"/>
              </a:ext>
            </a:extLst>
          </p:cNvPr>
          <p:cNvCxnSpPr>
            <a:cxnSpLocks/>
            <a:stCxn id="7" idx="3"/>
            <a:endCxn id="18" idx="4"/>
          </p:cNvCxnSpPr>
          <p:nvPr/>
        </p:nvCxnSpPr>
        <p:spPr>
          <a:xfrm flipV="1">
            <a:off x="2676666" y="2175995"/>
            <a:ext cx="2014608" cy="803658"/>
          </a:xfrm>
          <a:prstGeom prst="bentConnector2">
            <a:avLst/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5A4E8-A278-F446-8FFD-4D1D59988ECB}"/>
              </a:ext>
            </a:extLst>
          </p:cNvPr>
          <p:cNvSpPr txBox="1"/>
          <p:nvPr/>
        </p:nvSpPr>
        <p:spPr>
          <a:xfrm>
            <a:off x="721195" y="332110"/>
            <a:ext cx="1813504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 Information</a:t>
            </a:r>
            <a:endParaRPr lang="zh-CN" altLang="en-US" sz="1469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D0F39-D075-A244-8F1E-B18F9B2D4C8D}"/>
              </a:ext>
            </a:extLst>
          </p:cNvPr>
          <p:cNvSpPr txBox="1"/>
          <p:nvPr/>
        </p:nvSpPr>
        <p:spPr>
          <a:xfrm>
            <a:off x="721466" y="1198482"/>
            <a:ext cx="210050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Location, Symptoms…</a:t>
            </a:r>
            <a:endParaRPr lang="zh-CN" altLang="en-US" sz="1469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DF4221-FADA-294E-A43B-C2B92CF8198A}"/>
              </a:ext>
            </a:extLst>
          </p:cNvPr>
          <p:cNvSpPr txBox="1"/>
          <p:nvPr/>
        </p:nvSpPr>
        <p:spPr>
          <a:xfrm>
            <a:off x="727223" y="2123421"/>
            <a:ext cx="2841880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General Visual Features</a:t>
            </a:r>
            <a:endParaRPr lang="zh-CN" altLang="en-US" sz="1469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A052A6-E1EF-024A-9DDB-667E4FDE8DB8}"/>
              </a:ext>
            </a:extLst>
          </p:cNvPr>
          <p:cNvSpPr txBox="1"/>
          <p:nvPr/>
        </p:nvSpPr>
        <p:spPr>
          <a:xfrm>
            <a:off x="727223" y="3107448"/>
            <a:ext cx="2441413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Supplement Visual Features</a:t>
            </a:r>
            <a:endParaRPr lang="zh-CN" altLang="en-US" sz="1469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295">
            <a:extLst>
              <a:ext uri="{FF2B5EF4-FFF2-40B4-BE49-F238E27FC236}">
                <a16:creationId xmlns:a16="http://schemas.microsoft.com/office/drawing/2014/main" id="{BC6B7EF0-C5D6-6646-B859-A5DD2381CDB9}"/>
              </a:ext>
            </a:extLst>
          </p:cNvPr>
          <p:cNvSpPr/>
          <p:nvPr/>
        </p:nvSpPr>
        <p:spPr>
          <a:xfrm>
            <a:off x="7802976" y="99666"/>
            <a:ext cx="1434508" cy="1070508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13" tIns="41906" rIns="83813" bIns="41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Treatment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296">
            <a:extLst>
              <a:ext uri="{FF2B5EF4-FFF2-40B4-BE49-F238E27FC236}">
                <a16:creationId xmlns:a16="http://schemas.microsoft.com/office/drawing/2014/main" id="{3CF7E26F-8DEF-274C-8738-9E21F306F1F2}"/>
              </a:ext>
            </a:extLst>
          </p:cNvPr>
          <p:cNvSpPr/>
          <p:nvPr/>
        </p:nvSpPr>
        <p:spPr>
          <a:xfrm>
            <a:off x="6066653" y="99666"/>
            <a:ext cx="1434508" cy="1070508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13" tIns="41906" rIns="83813" bIns="41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297">
            <a:extLst>
              <a:ext uri="{FF2B5EF4-FFF2-40B4-BE49-F238E27FC236}">
                <a16:creationId xmlns:a16="http://schemas.microsoft.com/office/drawing/2014/main" id="{E271B2C7-1FFE-454D-BBCF-F9BDFB0E3E6C}"/>
              </a:ext>
            </a:extLst>
          </p:cNvPr>
          <p:cNvSpPr/>
          <p:nvPr/>
        </p:nvSpPr>
        <p:spPr>
          <a:xfrm>
            <a:off x="6066655" y="1865642"/>
            <a:ext cx="1434508" cy="1070508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13" tIns="41906" rIns="83813" bIns="41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93995C3-CF60-1448-93C1-FCFDA1540647}"/>
              </a:ext>
            </a:extLst>
          </p:cNvPr>
          <p:cNvSpPr/>
          <p:nvPr/>
        </p:nvSpPr>
        <p:spPr>
          <a:xfrm>
            <a:off x="3974020" y="794583"/>
            <a:ext cx="1434508" cy="1381413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5">
            <a:extLst>
              <a:ext uri="{FF2B5EF4-FFF2-40B4-BE49-F238E27FC236}">
                <a16:creationId xmlns:a16="http://schemas.microsoft.com/office/drawing/2014/main" id="{92BACF48-BBB1-5849-82C7-6B8EB668ABA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83921" y="1066302"/>
            <a:ext cx="2149488" cy="4786"/>
          </a:xfrm>
          <a:prstGeom prst="bentConnector3">
            <a:avLst>
              <a:gd name="adj1" fmla="val 50000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3CC5796-C2E9-9440-9872-53853FFD1259}"/>
              </a:ext>
            </a:extLst>
          </p:cNvPr>
          <p:cNvCxnSpPr>
            <a:cxnSpLocks/>
            <a:stCxn id="18" idx="7"/>
            <a:endCxn id="16" idx="1"/>
          </p:cNvCxnSpPr>
          <p:nvPr/>
        </p:nvCxnSpPr>
        <p:spPr>
          <a:xfrm flipV="1">
            <a:off x="5198449" y="634926"/>
            <a:ext cx="868202" cy="36196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492501D-C694-944A-A762-7A0D11B3656F}"/>
              </a:ext>
            </a:extLst>
          </p:cNvPr>
          <p:cNvCxnSpPr>
            <a:stCxn id="18" idx="5"/>
            <a:endCxn id="17" idx="1"/>
          </p:cNvCxnSpPr>
          <p:nvPr/>
        </p:nvCxnSpPr>
        <p:spPr>
          <a:xfrm>
            <a:off x="5198449" y="1973693"/>
            <a:ext cx="868202" cy="427207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4F47C90-FB22-A94D-BB8F-05DA1A1E320E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7501158" y="634919"/>
            <a:ext cx="30181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37BA7-2937-204A-84AE-6257D79BE41B}"/>
              </a:ext>
            </a:extLst>
          </p:cNvPr>
          <p:cNvSpPr txBox="1"/>
          <p:nvPr/>
        </p:nvSpPr>
        <p:spPr>
          <a:xfrm>
            <a:off x="3837403" y="1196849"/>
            <a:ext cx="17382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65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2019-07-18T13:48:01Z</dcterms:created>
  <dcterms:modified xsi:type="dcterms:W3CDTF">2019-07-26T09:23:14Z</dcterms:modified>
</cp:coreProperties>
</file>