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359438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32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49-4FBD-92E5-98D18C48446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49-4FBD-92E5-98D18C48446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49-4FBD-92E5-98D18C48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F-49DC-A96B-196CA75BB05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F-49DC-A96B-196CA75BB05D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  <c:pt idx="71">
                  <c:v>0.34560000000000002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F-49DC-A96B-196CA75BB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355149"/>
            <a:ext cx="13769579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4349128"/>
            <a:ext cx="13769579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0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440855"/>
            <a:ext cx="3958754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440855"/>
            <a:ext cx="11646768" cy="70172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2064351"/>
            <a:ext cx="15835015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5541352"/>
            <a:ext cx="15835015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5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2204273"/>
            <a:ext cx="7802761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2204273"/>
            <a:ext cx="7802761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40855"/>
            <a:ext cx="15835015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2029849"/>
            <a:ext cx="7766902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3024646"/>
            <a:ext cx="7766902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2029849"/>
            <a:ext cx="7805152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3024646"/>
            <a:ext cx="7805152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0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52027"/>
            <a:ext cx="592139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1192225"/>
            <a:ext cx="929446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484120"/>
            <a:ext cx="592139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52027"/>
            <a:ext cx="5921396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1192225"/>
            <a:ext cx="929446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484120"/>
            <a:ext cx="5921396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440855"/>
            <a:ext cx="1583501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2204273"/>
            <a:ext cx="1583501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7674704"/>
            <a:ext cx="413087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EEB2-0868-4296-8545-CA68C1DCDBE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7674704"/>
            <a:ext cx="619631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7674704"/>
            <a:ext cx="413087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9FDC-58CC-42D2-AD42-1CC86BED6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C797685-C01A-43CE-A3FC-0A1425872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821186"/>
              </p:ext>
            </p:extLst>
          </p:nvPr>
        </p:nvGraphicFramePr>
        <p:xfrm>
          <a:off x="15439" y="29210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7D853FD-8BC7-41E9-AA26-DE81A5EDB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834244"/>
              </p:ext>
            </p:extLst>
          </p:nvPr>
        </p:nvGraphicFramePr>
        <p:xfrm>
          <a:off x="9159436" y="27940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3B813C-1DD2-41A5-982D-0B2C16D69D5B}"/>
              </a:ext>
            </a:extLst>
          </p:cNvPr>
          <p:cNvSpPr txBox="1"/>
          <p:nvPr/>
        </p:nvSpPr>
        <p:spPr>
          <a:xfrm>
            <a:off x="10908067" y="7354669"/>
            <a:ext cx="564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During Training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B6F30-CBB6-409A-B120-DEAE5712A4EF}"/>
              </a:ext>
            </a:extLst>
          </p:cNvPr>
          <p:cNvSpPr txBox="1"/>
          <p:nvPr/>
        </p:nvSpPr>
        <p:spPr>
          <a:xfrm>
            <a:off x="1764070" y="7354669"/>
            <a:ext cx="564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7813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2019-08-28T01:03:19Z</dcterms:created>
  <dcterms:modified xsi:type="dcterms:W3CDTF">2019-08-28T01:06:46Z</dcterms:modified>
</cp:coreProperties>
</file>