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4A2DB2E3-E1FA-4E23-BA71-D586C38DCB54}"/>
    <pc:docChg chg="modSld">
      <pc:chgData name="Wang QL" userId="520397e4cf4a652e" providerId="LiveId" clId="{4A2DB2E3-E1FA-4E23-BA71-D586C38DCB54}" dt="2019-09-10T09:05:19.798" v="16" actId="207"/>
      <pc:docMkLst>
        <pc:docMk/>
      </pc:docMkLst>
      <pc:sldChg chg="modSp mod">
        <pc:chgData name="Wang QL" userId="520397e4cf4a652e" providerId="LiveId" clId="{4A2DB2E3-E1FA-4E23-BA71-D586C38DCB54}" dt="2019-09-10T09:05:19.798" v="16" actId="207"/>
        <pc:sldMkLst>
          <pc:docMk/>
          <pc:sldMk cId="2348642619" sldId="256"/>
        </pc:sldMkLst>
        <pc:graphicFrameChg chg="mod">
          <ac:chgData name="Wang QL" userId="520397e4cf4a652e" providerId="LiveId" clId="{4A2DB2E3-E1FA-4E23-BA71-D586C38DCB54}" dt="2019-09-10T09:05:19.798" v="16" actId="207"/>
          <ac:graphicFrameMkLst>
            <pc:docMk/>
            <pc:sldMk cId="2348642619" sldId="256"/>
            <ac:graphicFrameMk id="6" creationId="{267BA79B-7497-4FE5-B8D4-21999F3923B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RCNN, LW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AUROC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0.92500000000000004</c:v>
                </c:pt>
                <c:pt idx="1">
                  <c:v>0.95399999999999996</c:v>
                </c:pt>
                <c:pt idx="2">
                  <c:v>0.89</c:v>
                </c:pt>
                <c:pt idx="3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6-4FB1-9A5B-17B87694A1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RCNN, HA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AUROC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0.875</c:v>
                </c:pt>
                <c:pt idx="1">
                  <c:v>0.90800000000000003</c:v>
                </c:pt>
                <c:pt idx="2">
                  <c:v>0.83499999999999996</c:v>
                </c:pt>
                <c:pt idx="3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6-4FB1-9A5B-17B87694A1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RCNN, LA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AUROC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0.86499999999999999</c:v>
                </c:pt>
                <c:pt idx="1">
                  <c:v>0.9</c:v>
                </c:pt>
                <c:pt idx="2">
                  <c:v>0.82399999999999995</c:v>
                </c:pt>
                <c:pt idx="3">
                  <c:v>0.86099999999999999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6-4FB1-9A5B-17B87694A1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RCNN, TC, One Loss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AUROC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0.92</c:v>
                </c:pt>
                <c:pt idx="1">
                  <c:v>0.91700000000000004</c:v>
                </c:pt>
                <c:pt idx="2">
                  <c:v>0.92300000000000004</c:v>
                </c:pt>
                <c:pt idx="3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6-4FB1-9A5B-17B87694A1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RCNN, TC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AUROC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0.93</c:v>
                </c:pt>
                <c:pt idx="1">
                  <c:v>0.92700000000000005</c:v>
                </c:pt>
                <c:pt idx="2">
                  <c:v>0.93400000000000005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6-4FB1-9A5B-17B87694A14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MPDNet &amp; Chief Complaints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AUROC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0.92500000000000004</c:v>
                </c:pt>
                <c:pt idx="1">
                  <c:v>0.94499999999999995</c:v>
                </c:pt>
                <c:pt idx="2">
                  <c:v>0.90100000000000002</c:v>
                </c:pt>
                <c:pt idx="3">
                  <c:v>0.92300000000000004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6-4FB1-9A5B-17B87694A14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MPDNet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AUROC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0.94499999999999995</c:v>
                </c:pt>
                <c:pt idx="1">
                  <c:v>0.93600000000000005</c:v>
                </c:pt>
                <c:pt idx="2">
                  <c:v>0.95599999999999996</c:v>
                </c:pt>
                <c:pt idx="3">
                  <c:v>0.94499999999999995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6-4FB1-9A5B-17B87694A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9396224"/>
        <c:axId val="838811808"/>
      </c:barChart>
      <c:catAx>
        <c:axId val="82939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8811808"/>
        <c:crosses val="autoZero"/>
        <c:auto val="1"/>
        <c:lblAlgn val="ctr"/>
        <c:lblOffset val="100"/>
        <c:noMultiLvlLbl val="0"/>
      </c:catAx>
      <c:valAx>
        <c:axId val="838811808"/>
        <c:scaling>
          <c:orientation val="minMax"/>
          <c:max val="0.95000000000000007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939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264"/>
            <a:ext cx="9144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96"/>
            <a:ext cx="9144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05"/>
            <a:ext cx="2628900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05"/>
            <a:ext cx="7734300" cy="27458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0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7773"/>
            <a:ext cx="105156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8309"/>
            <a:ext cx="105156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5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523"/>
            <a:ext cx="5181600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523"/>
            <a:ext cx="5181600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05"/>
            <a:ext cx="10515600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72"/>
            <a:ext cx="515778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532"/>
            <a:ext cx="5157787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272"/>
            <a:ext cx="51831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3532"/>
            <a:ext cx="5183188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513"/>
            <a:ext cx="617220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2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513"/>
            <a:ext cx="617220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7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05"/>
            <a:ext cx="105156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523"/>
            <a:ext cx="105156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C611-1C42-4B3E-BC54-9663FAE1EA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3082"/>
            <a:ext cx="41148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FDDE-C219-447F-8870-56D55057F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67BA79B-7497-4FE5-B8D4-21999F392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142328"/>
              </p:ext>
            </p:extLst>
          </p:nvPr>
        </p:nvGraphicFramePr>
        <p:xfrm>
          <a:off x="0" y="-69013"/>
          <a:ext cx="12192000" cy="340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864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2019-08-27T08:41:58Z</dcterms:created>
  <dcterms:modified xsi:type="dcterms:W3CDTF">2019-09-10T09:05:47Z</dcterms:modified>
</cp:coreProperties>
</file>