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440021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73F0FC27-ECB5-4052-87AD-0A91EE21FDA7}"/>
    <pc:docChg chg="undo redo custSel modSld modMainMaster">
      <pc:chgData name="Wang QL" userId="520397e4cf4a652e" providerId="LiveId" clId="{73F0FC27-ECB5-4052-87AD-0A91EE21FDA7}" dt="2019-08-27T06:33:06.137" v="691" actId="14100"/>
      <pc:docMkLst>
        <pc:docMk/>
      </pc:docMkLst>
      <pc:sldChg chg="addSp delSp modSp">
        <pc:chgData name="Wang QL" userId="520397e4cf4a652e" providerId="LiveId" clId="{73F0FC27-ECB5-4052-87AD-0A91EE21FDA7}" dt="2019-08-27T06:33:06.137" v="691" actId="14100"/>
        <pc:sldMkLst>
          <pc:docMk/>
          <pc:sldMk cId="4192222432" sldId="256"/>
        </pc:sldMkLst>
        <pc:spChg chg="add mod or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" creationId="{147479F3-2A35-4973-8D4E-DC11941D91CF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" creationId="{09E356D9-4DD0-42F1-9067-80489DA32D39}"/>
          </ac:spMkLst>
        </pc:spChg>
        <pc:spChg chg="add mod">
          <ac:chgData name="Wang QL" userId="520397e4cf4a652e" providerId="LiveId" clId="{73F0FC27-ECB5-4052-87AD-0A91EE21FDA7}" dt="2019-08-27T06:33:06.137" v="691" actId="14100"/>
          <ac:spMkLst>
            <pc:docMk/>
            <pc:sldMk cId="4192222432" sldId="256"/>
            <ac:spMk id="6" creationId="{5CD59635-15BF-46E3-BF94-A56BE6A55ADF}"/>
          </ac:spMkLst>
        </pc:spChg>
        <pc:spChg chg="add del mod">
          <ac:chgData name="Wang QL" userId="520397e4cf4a652e" providerId="LiveId" clId="{73F0FC27-ECB5-4052-87AD-0A91EE21FDA7}" dt="2019-08-19T05:56:20.999" v="221" actId="478"/>
          <ac:spMkLst>
            <pc:docMk/>
            <pc:sldMk cId="4192222432" sldId="256"/>
            <ac:spMk id="11" creationId="{44E1403E-77C8-410E-9404-3F49820D9340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4" creationId="{982C7D71-5EA6-4DB2-BC4C-11E61E62F1BA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5" creationId="{689F35EF-BFE3-4DCA-B5CC-5D7EC2D0A794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6" creationId="{7D612EE4-EACB-4238-B2FD-14E1C01908B0}"/>
          </ac:spMkLst>
        </pc:spChg>
        <pc:spChg chg="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17" creationId="{E23ADA60-6ACF-497A-A446-0B0A831824BF}"/>
          </ac:spMkLst>
        </pc:spChg>
        <pc:spChg chg="add del mod">
          <ac:chgData name="Wang QL" userId="520397e4cf4a652e" providerId="LiveId" clId="{73F0FC27-ECB5-4052-87AD-0A91EE21FDA7}" dt="2019-08-19T02:55:51.098" v="110" actId="478"/>
          <ac:spMkLst>
            <pc:docMk/>
            <pc:sldMk cId="4192222432" sldId="256"/>
            <ac:spMk id="18" creationId="{0B750449-28F5-4498-8EAE-74D4D57D7262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0" creationId="{82A65EEC-9FF6-4FA3-B9E5-7E17B35CB225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1" creationId="{E2E199C4-909E-4ADC-B781-0F0B7F075CB3}"/>
          </ac:spMkLst>
        </pc:spChg>
        <pc:spChg chg="add del mod">
          <ac:chgData name="Wang QL" userId="520397e4cf4a652e" providerId="LiveId" clId="{73F0FC27-ECB5-4052-87AD-0A91EE21FDA7}" dt="2019-08-19T05:58:06.395" v="231" actId="11529"/>
          <ac:spMkLst>
            <pc:docMk/>
            <pc:sldMk cId="4192222432" sldId="256"/>
            <ac:spMk id="25" creationId="{444D5567-F98D-486E-8B46-9192B43AB73C}"/>
          </ac:spMkLst>
        </pc:spChg>
        <pc:spChg chg="add del mod">
          <ac:chgData name="Wang QL" userId="520397e4cf4a652e" providerId="LiveId" clId="{73F0FC27-ECB5-4052-87AD-0A91EE21FDA7}" dt="2019-08-19T05:58:21.062" v="233" actId="11529"/>
          <ac:spMkLst>
            <pc:docMk/>
            <pc:sldMk cId="4192222432" sldId="256"/>
            <ac:spMk id="26" creationId="{D0F90C35-7ADF-485D-B680-D67437926AB5}"/>
          </ac:spMkLst>
        </pc:spChg>
        <pc:spChg chg="add del mod">
          <ac:chgData name="Wang QL" userId="520397e4cf4a652e" providerId="LiveId" clId="{73F0FC27-ECB5-4052-87AD-0A91EE21FDA7}" dt="2019-08-19T05:59:01.756" v="246" actId="11529"/>
          <ac:spMkLst>
            <pc:docMk/>
            <pc:sldMk cId="4192222432" sldId="256"/>
            <ac:spMk id="27" creationId="{A766C7EF-C53F-4126-B5B3-E10C29710896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8" creationId="{6C3D7F17-E843-4C84-AE48-F3ED1A621958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29" creationId="{75A50787-D89A-411C-859A-C889AF5DAEF3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0" creationId="{D9EEAF55-B78A-4972-8848-982C4BB98689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1" creationId="{70A340E4-9FBF-4D58-AA47-3EF3249A5801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2" creationId="{EE492292-B4BB-4400-9AE8-D13BC3EF5B9E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3" creationId="{10FE83FF-F78F-4CDA-BC91-205ABF959A60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4" creationId="{E4EEF578-9966-4861-9A67-8DF9E49F3E8B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5" creationId="{103D3834-68AF-4542-B321-820FFD50D627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6" creationId="{86BD177E-62F2-4FF3-B0CF-67A028DBA588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38" creationId="{9D6C5F84-CA57-480C-900F-2FF9E6E56AE4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41" creationId="{3B2BD411-0270-48CD-B64E-CDD398655284}"/>
          </ac:spMkLst>
        </pc:spChg>
        <pc:spChg chg="add mod">
          <ac:chgData name="Wang QL" userId="520397e4cf4a652e" providerId="LiveId" clId="{73F0FC27-ECB5-4052-87AD-0A91EE21FDA7}" dt="2019-08-27T06:01:45.122" v="689" actId="692"/>
          <ac:spMkLst>
            <pc:docMk/>
            <pc:sldMk cId="4192222432" sldId="256"/>
            <ac:spMk id="43" creationId="{CDB55076-0392-48E6-8683-D97C277F006E}"/>
          </ac:spMkLst>
        </pc:spChg>
        <pc:spChg chg="add mod">
          <ac:chgData name="Wang QL" userId="520397e4cf4a652e" providerId="LiveId" clId="{73F0FC27-ECB5-4052-87AD-0A91EE21FDA7}" dt="2019-08-27T05:58:49.207" v="684" actId="1076"/>
          <ac:spMkLst>
            <pc:docMk/>
            <pc:sldMk cId="4192222432" sldId="256"/>
            <ac:spMk id="44" creationId="{EC144A2D-740E-46F5-AD7C-FD149B937D35}"/>
          </ac:spMkLst>
        </pc:spChg>
        <pc:spChg chg="add mod">
          <ac:chgData name="Wang QL" userId="520397e4cf4a652e" providerId="LiveId" clId="{73F0FC27-ECB5-4052-87AD-0A91EE21FDA7}" dt="2019-08-27T06:01:45.122" v="689" actId="692"/>
          <ac:spMkLst>
            <pc:docMk/>
            <pc:sldMk cId="4192222432" sldId="256"/>
            <ac:spMk id="45" creationId="{38CE269C-113A-4C2E-8656-312BA607870E}"/>
          </ac:spMkLst>
        </pc:spChg>
        <pc:spChg chg="add mod">
          <ac:chgData name="Wang QL" userId="520397e4cf4a652e" providerId="LiveId" clId="{73F0FC27-ECB5-4052-87AD-0A91EE21FDA7}" dt="2019-08-27T05:58:13.191" v="679"/>
          <ac:spMkLst>
            <pc:docMk/>
            <pc:sldMk cId="4192222432" sldId="256"/>
            <ac:spMk id="47" creationId="{0AD48B28-1316-4111-8D42-FF7C002B398B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52" creationId="{08446872-5041-4475-89CB-E7626067E33A}"/>
          </ac:spMkLst>
        </pc:spChg>
        <pc:spChg chg="add mod">
          <ac:chgData name="Wang QL" userId="520397e4cf4a652e" providerId="LiveId" clId="{73F0FC27-ECB5-4052-87AD-0A91EE21FDA7}" dt="2019-08-27T05:56:48.360" v="645" actId="20577"/>
          <ac:spMkLst>
            <pc:docMk/>
            <pc:sldMk cId="4192222432" sldId="256"/>
            <ac:spMk id="53" creationId="{5EA81167-2773-4FA2-BE19-0773DC3EF92A}"/>
          </ac:spMkLst>
        </pc:spChg>
        <pc:spChg chg="add mod">
          <ac:chgData name="Wang QL" userId="520397e4cf4a652e" providerId="LiveId" clId="{73F0FC27-ECB5-4052-87AD-0A91EE21FDA7}" dt="2019-08-27T05:55:59.742" v="610" actId="1037"/>
          <ac:spMkLst>
            <pc:docMk/>
            <pc:sldMk cId="4192222432" sldId="256"/>
            <ac:spMk id="54" creationId="{759F322F-3EEB-485A-9BCF-34B004D9B0CE}"/>
          </ac:spMkLst>
        </pc:spChg>
        <pc:spChg chg="add del mod">
          <ac:chgData name="Wang QL" userId="520397e4cf4a652e" providerId="LiveId" clId="{73F0FC27-ECB5-4052-87AD-0A91EE21FDA7}" dt="2019-08-27T05:59:14.976" v="688" actId="478"/>
          <ac:spMkLst>
            <pc:docMk/>
            <pc:sldMk cId="4192222432" sldId="256"/>
            <ac:spMk id="55" creationId="{54E287BB-6686-4EF8-9F04-53CA36718C2F}"/>
          </ac:spMkLst>
        </pc:sp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5" creationId="{752C27D7-F8A3-40E3-ACA5-119E24EDAA1C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7" creationId="{003E5C35-FF18-47A3-A9D0-3ABC26B43F9F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9" creationId="{7DC85413-ACB7-4792-9A91-8773749E85B7}"/>
          </ac:picMkLst>
        </pc:picChg>
        <pc:picChg chg="mod">
          <ac:chgData name="Wang QL" userId="520397e4cf4a652e" providerId="LiveId" clId="{73F0FC27-ECB5-4052-87AD-0A91EE21FDA7}" dt="2019-08-27T05:55:59.742" v="610" actId="1037"/>
          <ac:picMkLst>
            <pc:docMk/>
            <pc:sldMk cId="4192222432" sldId="256"/>
            <ac:picMk id="13" creationId="{B0754F30-9091-4DD0-9CEF-D41B83F1E169}"/>
          </ac:picMkLst>
        </pc:picChg>
        <pc:picChg chg="del">
          <ac:chgData name="Wang QL" userId="520397e4cf4a652e" providerId="LiveId" clId="{73F0FC27-ECB5-4052-87AD-0A91EE21FDA7}" dt="2019-08-19T02:39:39.988" v="0" actId="478"/>
          <ac:picMkLst>
            <pc:docMk/>
            <pc:sldMk cId="4192222432" sldId="256"/>
            <ac:picMk id="19" creationId="{8E5F58CB-23B7-4645-A1B1-003F2B255B1D}"/>
          </ac:picMkLst>
        </pc:picChg>
        <pc:cxnChg chg="add del mod">
          <ac:chgData name="Wang QL" userId="520397e4cf4a652e" providerId="LiveId" clId="{73F0FC27-ECB5-4052-87AD-0A91EE21FDA7}" dt="2019-08-19T02:59:06.214" v="185" actId="11529"/>
          <ac:cxnSpMkLst>
            <pc:docMk/>
            <pc:sldMk cId="4192222432" sldId="256"/>
            <ac:cxnSpMk id="6" creationId="{42F90EE1-1C7C-4109-A44D-D48998F3CA58}"/>
          </ac:cxnSpMkLst>
        </pc:cxnChg>
        <pc:cxnChg chg="add del mod">
          <ac:chgData name="Wang QL" userId="520397e4cf4a652e" providerId="LiveId" clId="{73F0FC27-ECB5-4052-87AD-0A91EE21FDA7}" dt="2019-08-19T02:59:05.767" v="184" actId="11529"/>
          <ac:cxnSpMkLst>
            <pc:docMk/>
            <pc:sldMk cId="4192222432" sldId="256"/>
            <ac:cxnSpMk id="10" creationId="{FC71CCEB-330C-4026-B548-A7342F95A04A}"/>
          </ac:cxnSpMkLst>
        </pc:cxnChg>
        <pc:cxnChg chg="add del mod">
          <ac:chgData name="Wang QL" userId="520397e4cf4a652e" providerId="LiveId" clId="{73F0FC27-ECB5-4052-87AD-0A91EE21FDA7}" dt="2019-08-19T05:56:51.775" v="229" actId="11529"/>
          <ac:cxnSpMkLst>
            <pc:docMk/>
            <pc:sldMk cId="4192222432" sldId="256"/>
            <ac:cxnSpMk id="22" creationId="{2D12001B-AAF2-450C-B3D0-E0429EF840CB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37" creationId="{BE300C37-CDC3-4558-91FD-35859BE91623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39" creationId="{5F4AEC31-E785-497A-91D4-747C52AA2C1F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0" creationId="{7EAE87A6-4F18-4FB4-8D58-BB17814B8FD8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2" creationId="{23D369CF-A000-4074-A7C8-BFE1CE6353DE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6" creationId="{EA02B3DB-E91C-4316-A9B0-B8EC3DE81B90}"/>
          </ac:cxnSpMkLst>
        </pc:cxnChg>
        <pc:cxnChg chg="add mod">
          <ac:chgData name="Wang QL" userId="520397e4cf4a652e" providerId="LiveId" clId="{73F0FC27-ECB5-4052-87AD-0A91EE21FDA7}" dt="2019-08-27T05:55:59.742" v="610" actId="1037"/>
          <ac:cxnSpMkLst>
            <pc:docMk/>
            <pc:sldMk cId="4192222432" sldId="256"/>
            <ac:cxnSpMk id="49" creationId="{95452743-3C75-483E-84FA-EAE3AADA1B22}"/>
          </ac:cxnSpMkLst>
        </pc:cxnChg>
      </pc:sldChg>
    </pc:docChg>
  </pc:docChgLst>
  <pc:docChgLst>
    <pc:chgData name="Wang QL" userId="520397e4cf4a652e" providerId="LiveId" clId="{E1A4F449-4ED4-46BA-9E5E-54E356FC37BB}"/>
    <pc:docChg chg="modSld">
      <pc:chgData name="Wang QL" userId="520397e4cf4a652e" providerId="LiveId" clId="{E1A4F449-4ED4-46BA-9E5E-54E356FC37BB}" dt="2019-08-27T07:06:13.174" v="21" actId="1036"/>
      <pc:docMkLst>
        <pc:docMk/>
      </pc:docMkLst>
      <pc:sldChg chg="modSp">
        <pc:chgData name="Wang QL" userId="520397e4cf4a652e" providerId="LiveId" clId="{E1A4F449-4ED4-46BA-9E5E-54E356FC37BB}" dt="2019-08-27T07:06:13.174" v="21" actId="1036"/>
        <pc:sldMkLst>
          <pc:docMk/>
          <pc:sldMk cId="4192222432" sldId="256"/>
        </pc:sldMkLst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" creationId="{147479F3-2A35-4973-8D4E-DC11941D91CF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" creationId="{09E356D9-4DD0-42F1-9067-80489DA32D39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6" creationId="{5CD59635-15BF-46E3-BF94-A56BE6A55ADF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4" creationId="{982C7D71-5EA6-4DB2-BC4C-11E61E62F1BA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5" creationId="{689F35EF-BFE3-4DCA-B5CC-5D7EC2D0A794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6" creationId="{7D612EE4-EACB-4238-B2FD-14E1C01908B0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17" creationId="{E23ADA60-6ACF-497A-A446-0B0A831824BF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0" creationId="{82A65EEC-9FF6-4FA3-B9E5-7E17B35CB225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1" creationId="{E2E199C4-909E-4ADC-B781-0F0B7F075CB3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8" creationId="{6C3D7F17-E843-4C84-AE48-F3ED1A621958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29" creationId="{75A50787-D89A-411C-859A-C889AF5DAEF3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0" creationId="{D9EEAF55-B78A-4972-8848-982C4BB98689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1" creationId="{70A340E4-9FBF-4D58-AA47-3EF3249A5801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2" creationId="{EE492292-B4BB-4400-9AE8-D13BC3EF5B9E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3" creationId="{10FE83FF-F78F-4CDA-BC91-205ABF959A60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4" creationId="{E4EEF578-9966-4861-9A67-8DF9E49F3E8B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5" creationId="{103D3834-68AF-4542-B321-820FFD50D627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6" creationId="{86BD177E-62F2-4FF3-B0CF-67A028DBA588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38" creationId="{9D6C5F84-CA57-480C-900F-2FF9E6E56AE4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1" creationId="{3B2BD411-0270-48CD-B64E-CDD398655284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3" creationId="{CDB55076-0392-48E6-8683-D97C277F006E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4" creationId="{EC144A2D-740E-46F5-AD7C-FD149B937D35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5" creationId="{38CE269C-113A-4C2E-8656-312BA607870E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47" creationId="{0AD48B28-1316-4111-8D42-FF7C002B398B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52" creationId="{08446872-5041-4475-89CB-E7626067E33A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53" creationId="{5EA81167-2773-4FA2-BE19-0773DC3EF92A}"/>
          </ac:spMkLst>
        </pc:spChg>
        <pc:spChg chg="mod">
          <ac:chgData name="Wang QL" userId="520397e4cf4a652e" providerId="LiveId" clId="{E1A4F449-4ED4-46BA-9E5E-54E356FC37BB}" dt="2019-08-27T07:06:13.174" v="21" actId="1036"/>
          <ac:spMkLst>
            <pc:docMk/>
            <pc:sldMk cId="4192222432" sldId="256"/>
            <ac:spMk id="54" creationId="{759F322F-3EEB-485A-9BCF-34B004D9B0CE}"/>
          </ac:spMkLst>
        </pc:sp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5" creationId="{752C27D7-F8A3-40E3-ACA5-119E24EDAA1C}"/>
          </ac:picMkLst>
        </pc:pic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7" creationId="{003E5C35-FF18-47A3-A9D0-3ABC26B43F9F}"/>
          </ac:picMkLst>
        </pc:pic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9" creationId="{7DC85413-ACB7-4792-9A91-8773749E85B7}"/>
          </ac:picMkLst>
        </pc:picChg>
        <pc:picChg chg="mod">
          <ac:chgData name="Wang QL" userId="520397e4cf4a652e" providerId="LiveId" clId="{E1A4F449-4ED4-46BA-9E5E-54E356FC37BB}" dt="2019-08-27T07:06:13.174" v="21" actId="1036"/>
          <ac:picMkLst>
            <pc:docMk/>
            <pc:sldMk cId="4192222432" sldId="256"/>
            <ac:picMk id="13" creationId="{B0754F30-9091-4DD0-9CEF-D41B83F1E169}"/>
          </ac:picMkLst>
        </pc:pic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37" creationId="{BE300C37-CDC3-4558-91FD-35859BE91623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39" creationId="{5F4AEC31-E785-497A-91D4-747C52AA2C1F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0" creationId="{7EAE87A6-4F18-4FB4-8D58-BB17814B8FD8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2" creationId="{23D369CF-A000-4074-A7C8-BFE1CE6353DE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6" creationId="{EA02B3DB-E91C-4316-A9B0-B8EC3DE81B90}"/>
          </ac:cxnSpMkLst>
        </pc:cxnChg>
        <pc:cxnChg chg="mod">
          <ac:chgData name="Wang QL" userId="520397e4cf4a652e" providerId="LiveId" clId="{E1A4F449-4ED4-46BA-9E5E-54E356FC37BB}" dt="2019-08-27T07:06:13.174" v="21" actId="1036"/>
          <ac:cxnSpMkLst>
            <pc:docMk/>
            <pc:sldMk cId="4192222432" sldId="256"/>
            <ac:cxnSpMk id="49" creationId="{95452743-3C75-483E-84FA-EAE3AADA1B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060529"/>
            <a:ext cx="1080016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403592"/>
            <a:ext cx="1080016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45009"/>
            <a:ext cx="3105046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45009"/>
            <a:ext cx="9135135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4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615545"/>
            <a:ext cx="1242018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336618"/>
            <a:ext cx="1242018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725046"/>
            <a:ext cx="6120091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725046"/>
            <a:ext cx="6120091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45010"/>
            <a:ext cx="12420184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588543"/>
            <a:ext cx="609196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367064"/>
            <a:ext cx="6091965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588543"/>
            <a:ext cx="612196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367064"/>
            <a:ext cx="6121966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33026"/>
            <a:ext cx="7290108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7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33026"/>
            <a:ext cx="7290108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2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45010"/>
            <a:ext cx="1242018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725046"/>
            <a:ext cx="1242018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024A-4A04-4D4C-9694-BF8DC98D95B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006163"/>
            <a:ext cx="48600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B718-4276-472F-86F4-D0CCB4AB2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2C27D7-F8A3-40E3-ACA5-119E24EDA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6" y="2287228"/>
            <a:ext cx="1638052" cy="1638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3E5C35-FF18-47A3-A9D0-3ABC26B4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46" y="2282147"/>
            <a:ext cx="1638051" cy="1648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C85413-ACB7-4792-9A91-8773749E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9" y="287698"/>
            <a:ext cx="1638052" cy="1644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754F30-9091-4DD0-9CEF-D41B83F1E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45" y="4277493"/>
            <a:ext cx="1638051" cy="164455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82C7D71-5EA6-4DB2-BC4C-11E61E62F1BA}"/>
              </a:ext>
            </a:extLst>
          </p:cNvPr>
          <p:cNvSpPr/>
          <p:nvPr/>
        </p:nvSpPr>
        <p:spPr>
          <a:xfrm>
            <a:off x="3599115" y="1166606"/>
            <a:ext cx="223177" cy="22500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9F35EF-BFE3-4DCA-B5CC-5D7EC2D0A794}"/>
              </a:ext>
            </a:extLst>
          </p:cNvPr>
          <p:cNvSpPr/>
          <p:nvPr/>
        </p:nvSpPr>
        <p:spPr>
          <a:xfrm>
            <a:off x="3188315" y="983048"/>
            <a:ext cx="315006" cy="4085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612EE4-EACB-4238-B2FD-14E1C01908B0}"/>
              </a:ext>
            </a:extLst>
          </p:cNvPr>
          <p:cNvSpPr/>
          <p:nvPr/>
        </p:nvSpPr>
        <p:spPr>
          <a:xfrm>
            <a:off x="2749550" y="2811158"/>
            <a:ext cx="1162050" cy="745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3ADA60-6ACF-497A-A446-0B0A831824BF}"/>
              </a:ext>
            </a:extLst>
          </p:cNvPr>
          <p:cNvSpPr/>
          <p:nvPr/>
        </p:nvSpPr>
        <p:spPr>
          <a:xfrm>
            <a:off x="3432812" y="5219010"/>
            <a:ext cx="293126" cy="2972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9E356D9-4DD0-42F1-9067-80489DA32D39}"/>
              </a:ext>
            </a:extLst>
          </p:cNvPr>
          <p:cNvSpPr/>
          <p:nvPr/>
        </p:nvSpPr>
        <p:spPr>
          <a:xfrm>
            <a:off x="7591550" y="4895819"/>
            <a:ext cx="1638050" cy="59436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zh-CN" alt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2A65EEC-9FF6-4FA3-B9E5-7E17B35CB225}"/>
              </a:ext>
            </a:extLst>
          </p:cNvPr>
          <p:cNvSpPr/>
          <p:nvPr/>
        </p:nvSpPr>
        <p:spPr>
          <a:xfrm>
            <a:off x="7235190" y="946140"/>
            <a:ext cx="2350770" cy="59436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complaints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2E199C4-909E-4ADC-B781-0F0B7F075CB3}"/>
              </a:ext>
            </a:extLst>
          </p:cNvPr>
          <p:cNvSpPr/>
          <p:nvPr/>
        </p:nvSpPr>
        <p:spPr>
          <a:xfrm>
            <a:off x="10826586" y="2546180"/>
            <a:ext cx="3166110" cy="12976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Results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C3D7F17-E843-4C84-AE48-F3ED1A621958}"/>
              </a:ext>
            </a:extLst>
          </p:cNvPr>
          <p:cNvSpPr/>
          <p:nvPr/>
        </p:nvSpPr>
        <p:spPr>
          <a:xfrm>
            <a:off x="3503321" y="1169692"/>
            <a:ext cx="3413100" cy="1187113"/>
          </a:xfrm>
          <a:custGeom>
            <a:avLst/>
            <a:gdLst>
              <a:gd name="connsiteX0" fmla="*/ 0 w 2533650"/>
              <a:gd name="connsiteY0" fmla="*/ 0 h 1079500"/>
              <a:gd name="connsiteX1" fmla="*/ 1174750 w 2533650"/>
              <a:gd name="connsiteY1" fmla="*/ 120650 h 1079500"/>
              <a:gd name="connsiteX2" fmla="*/ 1981200 w 2533650"/>
              <a:gd name="connsiteY2" fmla="*/ 495300 h 1079500"/>
              <a:gd name="connsiteX3" fmla="*/ 2533650 w 2533650"/>
              <a:gd name="connsiteY3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1079500">
                <a:moveTo>
                  <a:pt x="0" y="0"/>
                </a:moveTo>
                <a:cubicBezTo>
                  <a:pt x="422275" y="19050"/>
                  <a:pt x="844550" y="38100"/>
                  <a:pt x="1174750" y="120650"/>
                </a:cubicBezTo>
                <a:cubicBezTo>
                  <a:pt x="1504950" y="203200"/>
                  <a:pt x="1754717" y="335492"/>
                  <a:pt x="1981200" y="495300"/>
                </a:cubicBezTo>
                <a:cubicBezTo>
                  <a:pt x="2207683" y="655108"/>
                  <a:pt x="2370666" y="867304"/>
                  <a:pt x="2533650" y="1079500"/>
                </a:cubicBezTo>
              </a:path>
            </a:pathLst>
          </a:cu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5A50787-D89A-411C-859A-C889AF5DAEF3}"/>
              </a:ext>
            </a:extLst>
          </p:cNvPr>
          <p:cNvSpPr/>
          <p:nvPr/>
        </p:nvSpPr>
        <p:spPr>
          <a:xfrm>
            <a:off x="3822090" y="1296692"/>
            <a:ext cx="3011780" cy="1187113"/>
          </a:xfrm>
          <a:custGeom>
            <a:avLst/>
            <a:gdLst>
              <a:gd name="connsiteX0" fmla="*/ 0 w 2781300"/>
              <a:gd name="connsiteY0" fmla="*/ 0 h 1136650"/>
              <a:gd name="connsiteX1" fmla="*/ 1136650 w 2781300"/>
              <a:gd name="connsiteY1" fmla="*/ 127000 h 1136650"/>
              <a:gd name="connsiteX2" fmla="*/ 1962150 w 2781300"/>
              <a:gd name="connsiteY2" fmla="*/ 412750 h 1136650"/>
              <a:gd name="connsiteX3" fmla="*/ 2781300 w 2781300"/>
              <a:gd name="connsiteY3" fmla="*/ 113665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1136650">
                <a:moveTo>
                  <a:pt x="0" y="0"/>
                </a:moveTo>
                <a:cubicBezTo>
                  <a:pt x="404812" y="29104"/>
                  <a:pt x="809625" y="58208"/>
                  <a:pt x="1136650" y="127000"/>
                </a:cubicBezTo>
                <a:cubicBezTo>
                  <a:pt x="1463675" y="195792"/>
                  <a:pt x="1688042" y="244475"/>
                  <a:pt x="1962150" y="412750"/>
                </a:cubicBezTo>
                <a:cubicBezTo>
                  <a:pt x="2236258" y="581025"/>
                  <a:pt x="2508779" y="858837"/>
                  <a:pt x="2781300" y="1136650"/>
                </a:cubicBezTo>
              </a:path>
            </a:pathLst>
          </a:cu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9EEAF55-B78A-4972-8848-982C4BB98689}"/>
              </a:ext>
            </a:extLst>
          </p:cNvPr>
          <p:cNvSpPr/>
          <p:nvPr/>
        </p:nvSpPr>
        <p:spPr>
          <a:xfrm>
            <a:off x="3911600" y="2850936"/>
            <a:ext cx="2928620" cy="344066"/>
          </a:xfrm>
          <a:custGeom>
            <a:avLst/>
            <a:gdLst>
              <a:gd name="connsiteX0" fmla="*/ 0 w 2393950"/>
              <a:gd name="connsiteY0" fmla="*/ 344066 h 344066"/>
              <a:gd name="connsiteX1" fmla="*/ 647700 w 2393950"/>
              <a:gd name="connsiteY1" fmla="*/ 71016 h 344066"/>
              <a:gd name="connsiteX2" fmla="*/ 1282700 w 2393950"/>
              <a:gd name="connsiteY2" fmla="*/ 1166 h 344066"/>
              <a:gd name="connsiteX3" fmla="*/ 2393950 w 2393950"/>
              <a:gd name="connsiteY3" fmla="*/ 109116 h 34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344066">
                <a:moveTo>
                  <a:pt x="0" y="344066"/>
                </a:moveTo>
                <a:cubicBezTo>
                  <a:pt x="216958" y="236116"/>
                  <a:pt x="433917" y="128166"/>
                  <a:pt x="647700" y="71016"/>
                </a:cubicBezTo>
                <a:cubicBezTo>
                  <a:pt x="861483" y="13866"/>
                  <a:pt x="991658" y="-5184"/>
                  <a:pt x="1282700" y="1166"/>
                </a:cubicBezTo>
                <a:cubicBezTo>
                  <a:pt x="1573742" y="7516"/>
                  <a:pt x="1983846" y="58316"/>
                  <a:pt x="2393950" y="10911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0A340E4-9FBF-4D58-AA47-3EF3249A5801}"/>
              </a:ext>
            </a:extLst>
          </p:cNvPr>
          <p:cNvSpPr/>
          <p:nvPr/>
        </p:nvSpPr>
        <p:spPr>
          <a:xfrm>
            <a:off x="3725938" y="3595052"/>
            <a:ext cx="3101582" cy="1786206"/>
          </a:xfrm>
          <a:custGeom>
            <a:avLst/>
            <a:gdLst>
              <a:gd name="connsiteX0" fmla="*/ 0 w 2537460"/>
              <a:gd name="connsiteY0" fmla="*/ 1744980 h 1744980"/>
              <a:gd name="connsiteX1" fmla="*/ 281940 w 2537460"/>
              <a:gd name="connsiteY1" fmla="*/ 1287780 h 1744980"/>
              <a:gd name="connsiteX2" fmla="*/ 716280 w 2537460"/>
              <a:gd name="connsiteY2" fmla="*/ 784860 h 1744980"/>
              <a:gd name="connsiteX3" fmla="*/ 1562100 w 2537460"/>
              <a:gd name="connsiteY3" fmla="*/ 144780 h 1744980"/>
              <a:gd name="connsiteX4" fmla="*/ 2537460 w 2537460"/>
              <a:gd name="connsiteY4" fmla="*/ 0 h 174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460" h="1744980">
                <a:moveTo>
                  <a:pt x="0" y="1744980"/>
                </a:moveTo>
                <a:cubicBezTo>
                  <a:pt x="81280" y="1596390"/>
                  <a:pt x="162560" y="1447800"/>
                  <a:pt x="281940" y="1287780"/>
                </a:cubicBezTo>
                <a:cubicBezTo>
                  <a:pt x="401320" y="1127760"/>
                  <a:pt x="502920" y="975360"/>
                  <a:pt x="716280" y="784860"/>
                </a:cubicBezTo>
                <a:cubicBezTo>
                  <a:pt x="929640" y="594360"/>
                  <a:pt x="1258570" y="275590"/>
                  <a:pt x="1562100" y="144780"/>
                </a:cubicBezTo>
                <a:cubicBezTo>
                  <a:pt x="1865630" y="13970"/>
                  <a:pt x="2201545" y="6985"/>
                  <a:pt x="2537460" y="0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47479F3-2A35-4973-8D4E-DC11941D91CF}"/>
              </a:ext>
            </a:extLst>
          </p:cNvPr>
          <p:cNvSpPr/>
          <p:nvPr/>
        </p:nvSpPr>
        <p:spPr>
          <a:xfrm>
            <a:off x="6827520" y="2259305"/>
            <a:ext cx="3166110" cy="18494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Multimodal Regression Network</a:t>
            </a: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E492292-B4BB-4400-9AE8-D13BC3EF5B9E}"/>
              </a:ext>
            </a:extLst>
          </p:cNvPr>
          <p:cNvSpPr/>
          <p:nvPr/>
        </p:nvSpPr>
        <p:spPr>
          <a:xfrm rot="8617506">
            <a:off x="6856094" y="2270146"/>
            <a:ext cx="68580" cy="9747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0FE83FF-F78F-4CDA-BC91-205ABF959A60}"/>
              </a:ext>
            </a:extLst>
          </p:cNvPr>
          <p:cNvSpPr/>
          <p:nvPr/>
        </p:nvSpPr>
        <p:spPr>
          <a:xfrm rot="8120054">
            <a:off x="6777198" y="2414052"/>
            <a:ext cx="68580" cy="9747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4EEF578-9966-4861-9A67-8DF9E49F3E8B}"/>
              </a:ext>
            </a:extLst>
          </p:cNvPr>
          <p:cNvSpPr/>
          <p:nvPr/>
        </p:nvSpPr>
        <p:spPr>
          <a:xfrm rot="5721268">
            <a:off x="6725471" y="2904632"/>
            <a:ext cx="68580" cy="9747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103D3834-68AF-4542-B321-820FFD50D627}"/>
              </a:ext>
            </a:extLst>
          </p:cNvPr>
          <p:cNvSpPr/>
          <p:nvPr/>
        </p:nvSpPr>
        <p:spPr>
          <a:xfrm rot="5211151">
            <a:off x="6729837" y="3549892"/>
            <a:ext cx="68580" cy="9747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300C37-CDC3-4558-91FD-35859BE91623}"/>
              </a:ext>
            </a:extLst>
          </p:cNvPr>
          <p:cNvCxnSpPr>
            <a:stCxn id="20" idx="2"/>
            <a:endCxn id="2" idx="0"/>
          </p:cNvCxnSpPr>
          <p:nvPr/>
        </p:nvCxnSpPr>
        <p:spPr>
          <a:xfrm>
            <a:off x="8410575" y="1540505"/>
            <a:ext cx="0" cy="718805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4AEC31-E785-497A-91D4-747C52AA2C1F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8410575" y="4108797"/>
            <a:ext cx="0" cy="787022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EAE87A6-4F18-4FB4-8D58-BB17814B8FD8}"/>
              </a:ext>
            </a:extLst>
          </p:cNvPr>
          <p:cNvCxnSpPr>
            <a:cxnSpLocks/>
          </p:cNvCxnSpPr>
          <p:nvPr/>
        </p:nvCxnSpPr>
        <p:spPr>
          <a:xfrm>
            <a:off x="10024586" y="3180382"/>
            <a:ext cx="80200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D369CF-A000-4074-A7C8-BFE1CE6353DE}"/>
              </a:ext>
            </a:extLst>
          </p:cNvPr>
          <p:cNvCxnSpPr>
            <a:cxnSpLocks/>
          </p:cNvCxnSpPr>
          <p:nvPr/>
        </p:nvCxnSpPr>
        <p:spPr>
          <a:xfrm>
            <a:off x="1753917" y="3172484"/>
            <a:ext cx="714813" cy="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A02B3DB-E91C-4316-A9B0-B8EC3DE81B90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942907" y="1109974"/>
            <a:ext cx="1533837" cy="117725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5452743-3C75-483E-84FA-EAE3AADA1B22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>
            <a:off x="942902" y="3925280"/>
            <a:ext cx="1533838" cy="1174484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8446872-5041-4475-89CB-E7626067E33A}"/>
              </a:ext>
            </a:extLst>
          </p:cNvPr>
          <p:cNvSpPr txBox="1"/>
          <p:nvPr/>
        </p:nvSpPr>
        <p:spPr>
          <a:xfrm>
            <a:off x="268925" y="4354919"/>
            <a:ext cx="134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CT Images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EA81167-2773-4FA2-BE19-0773DC3EF92A}"/>
              </a:ext>
            </a:extLst>
          </p:cNvPr>
          <p:cNvSpPr txBox="1"/>
          <p:nvPr/>
        </p:nvSpPr>
        <p:spPr>
          <a:xfrm>
            <a:off x="1721641" y="5940283"/>
            <a:ext cx="32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Image Visual Features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59F322F-3EEB-485A-9BCF-34B004D9B0CE}"/>
              </a:ext>
            </a:extLst>
          </p:cNvPr>
          <p:cNvSpPr/>
          <p:nvPr/>
        </p:nvSpPr>
        <p:spPr>
          <a:xfrm>
            <a:off x="6564635" y="2015490"/>
            <a:ext cx="7783825" cy="2339424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BD177E-62F2-4FF3-B0CF-67A028DBA588}"/>
              </a:ext>
            </a:extLst>
          </p:cNvPr>
          <p:cNvSpPr txBox="1"/>
          <p:nvPr/>
        </p:nvSpPr>
        <p:spPr>
          <a:xfrm>
            <a:off x="4674861" y="680934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 Attenuation Information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6C5F84-CA57-480C-900F-2FF9E6E56AE4}"/>
              </a:ext>
            </a:extLst>
          </p:cNvPr>
          <p:cNvSpPr txBox="1"/>
          <p:nvPr/>
        </p:nvSpPr>
        <p:spPr>
          <a:xfrm>
            <a:off x="4600989" y="2174624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2BD411-0270-48CD-B64E-CDD398655284}"/>
              </a:ext>
            </a:extLst>
          </p:cNvPr>
          <p:cNvSpPr txBox="1"/>
          <p:nvPr/>
        </p:nvSpPr>
        <p:spPr>
          <a:xfrm>
            <a:off x="4625743" y="4511825"/>
            <a:ext cx="21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 Attenuation Information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CD59635-15BF-46E3-BF94-A56BE6A55ADF}"/>
              </a:ext>
            </a:extLst>
          </p:cNvPr>
          <p:cNvSpPr/>
          <p:nvPr/>
        </p:nvSpPr>
        <p:spPr>
          <a:xfrm>
            <a:off x="1868159" y="82069"/>
            <a:ext cx="2822391" cy="6227546"/>
          </a:xfrm>
          <a:prstGeom prst="roundRect">
            <a:avLst>
              <a:gd name="adj" fmla="val 6501"/>
            </a:avLst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DB55076-0392-48E6-8683-D97C277F006E}"/>
              </a:ext>
            </a:extLst>
          </p:cNvPr>
          <p:cNvSpPr/>
          <p:nvPr/>
        </p:nvSpPr>
        <p:spPr>
          <a:xfrm>
            <a:off x="7022652" y="82069"/>
            <a:ext cx="2822391" cy="1582876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144A2D-740E-46F5-AD7C-FD149B937D35}"/>
              </a:ext>
            </a:extLst>
          </p:cNvPr>
          <p:cNvSpPr txBox="1"/>
          <p:nvPr/>
        </p:nvSpPr>
        <p:spPr>
          <a:xfrm>
            <a:off x="7095576" y="175367"/>
            <a:ext cx="26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8CE269C-113A-4C2E-8656-312BA607870E}"/>
              </a:ext>
            </a:extLst>
          </p:cNvPr>
          <p:cNvSpPr/>
          <p:nvPr/>
        </p:nvSpPr>
        <p:spPr>
          <a:xfrm>
            <a:off x="7022652" y="4591789"/>
            <a:ext cx="2822391" cy="1669171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D48B28-1316-4111-8D42-FF7C002B398B}"/>
              </a:ext>
            </a:extLst>
          </p:cNvPr>
          <p:cNvSpPr txBox="1"/>
          <p:nvPr/>
        </p:nvSpPr>
        <p:spPr>
          <a:xfrm>
            <a:off x="7072307" y="5535895"/>
            <a:ext cx="26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19222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32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2019-08-18T12:48:03Z</dcterms:created>
  <dcterms:modified xsi:type="dcterms:W3CDTF">2019-08-27T07:06:14Z</dcterms:modified>
</cp:coreProperties>
</file>