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1125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8A8A411-13C7-4C11-A59B-74A46CD751D0}"/>
    <pc:docChg chg="modSld">
      <pc:chgData name="Wang QL" userId="520397e4cf4a652e" providerId="LiveId" clId="{68A8A411-13C7-4C11-A59B-74A46CD751D0}" dt="2019-07-26T09:25:00.350" v="9" actId="113"/>
      <pc:docMkLst>
        <pc:docMk/>
      </pc:docMkLst>
      <pc:sldChg chg="modSp">
        <pc:chgData name="Wang QL" userId="520397e4cf4a652e" providerId="LiveId" clId="{68A8A411-13C7-4C11-A59B-74A46CD751D0}" dt="2019-07-26T09:25:00.350" v="9" actId="113"/>
        <pc:sldMkLst>
          <pc:docMk/>
          <pc:sldMk cId="1414234602" sldId="256"/>
        </pc:sldMkLst>
        <pc:spChg chg="mod">
          <ac:chgData name="Wang QL" userId="520397e4cf4a652e" providerId="LiveId" clId="{68A8A411-13C7-4C11-A59B-74A46CD751D0}" dt="2019-07-26T07:03:10.099" v="3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68A8A411-13C7-4C11-A59B-74A46CD751D0}" dt="2019-07-26T09:25:00.350" v="9" actId="113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68A8A411-13C7-4C11-A59B-74A46CD751D0}" dt="2019-07-26T09:18:17.853" v="8"/>
          <ac:spMkLst>
            <pc:docMk/>
            <pc:sldMk cId="1414234602" sldId="256"/>
            <ac:spMk id="181" creationId="{20BDE0FE-A1AA-A848-B8F0-120431D5252A}"/>
          </ac:spMkLst>
        </pc:spChg>
      </pc:sldChg>
    </pc:docChg>
  </pc:docChgLst>
  <pc:docChgLst>
    <pc:chgData name="Wang QL" userId="520397e4cf4a652e" providerId="LiveId" clId="{C77EAD72-2816-4626-B5A7-94D219906D96}"/>
    <pc:docChg chg="undo custSel modSld">
      <pc:chgData name="Wang QL" userId="520397e4cf4a652e" providerId="LiveId" clId="{C77EAD72-2816-4626-B5A7-94D219906D96}" dt="2019-09-05T06:55:24.264" v="283" actId="1076"/>
      <pc:docMkLst>
        <pc:docMk/>
      </pc:docMkLst>
      <pc:sldChg chg="addSp delSp modSp">
        <pc:chgData name="Wang QL" userId="520397e4cf4a652e" providerId="LiveId" clId="{C77EAD72-2816-4626-B5A7-94D219906D96}" dt="2019-09-05T06:55:24.264" v="283" actId="1076"/>
        <pc:sldMkLst>
          <pc:docMk/>
          <pc:sldMk cId="1414234602" sldId="256"/>
        </pc:sldMkLst>
        <pc:spChg chg="add mod">
          <ac:chgData name="Wang QL" userId="520397e4cf4a652e" providerId="LiveId" clId="{C77EAD72-2816-4626-B5A7-94D219906D96}" dt="2019-09-04T06:10:30.117" v="262" actId="1076"/>
          <ac:spMkLst>
            <pc:docMk/>
            <pc:sldMk cId="1414234602" sldId="256"/>
            <ac:spMk id="2" creationId="{5C990785-8B86-4F89-A061-3066EDCD350E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40" creationId="{4D35465A-29F7-1040-B6A3-C259334424F0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41" creationId="{CA41356D-F410-BA42-8D80-46B30C6C9D43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42" creationId="{3C352D35-878B-AC4E-87B3-64FB570473DB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43" creationId="{920218CF-19A5-1C40-A125-63D9DB03AF87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44" creationId="{5C236490-5AE3-8747-99EE-1F611EFA4491}"/>
          </ac:spMkLst>
        </pc:spChg>
        <pc:spChg chg="mod topLvl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50" creationId="{749371CA-2E19-9C4F-B735-3A250AE99FED}"/>
          </ac:spMkLst>
        </pc:spChg>
        <pc:spChg chg="mod topLvl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51" creationId="{B31D998C-2433-7C47-A396-40A0E325F353}"/>
          </ac:spMkLst>
        </pc:spChg>
        <pc:spChg chg="mod topLvl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52" creationId="{362FFAF8-0968-EB49-A514-B2D2EDA24403}"/>
          </ac:spMkLst>
        </pc:spChg>
        <pc:spChg chg="mod topLvl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53" creationId="{F5505B04-C724-0F49-B4FC-E3344088A8BC}"/>
          </ac:spMkLst>
        </pc:spChg>
        <pc:spChg chg="mod topLvl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54" creationId="{9D968BD1-112D-3E4F-A450-3F34F365123D}"/>
          </ac:spMkLst>
        </pc:spChg>
        <pc:spChg chg="mod">
          <ac:chgData name="Wang QL" userId="520397e4cf4a652e" providerId="LiveId" clId="{C77EAD72-2816-4626-B5A7-94D219906D96}" dt="2019-09-04T06:01:36.217" v="16" actId="692"/>
          <ac:spMkLst>
            <pc:docMk/>
            <pc:sldMk cId="1414234602" sldId="256"/>
            <ac:spMk id="56" creationId="{D642CDB8-5806-5D4C-8D01-2101C9E92E1F}"/>
          </ac:spMkLst>
        </pc:spChg>
        <pc:spChg chg="mod">
          <ac:chgData name="Wang QL" userId="520397e4cf4a652e" providerId="LiveId" clId="{C77EAD72-2816-4626-B5A7-94D219906D96}" dt="2019-09-04T06:01:36.217" v="16" actId="692"/>
          <ac:spMkLst>
            <pc:docMk/>
            <pc:sldMk cId="1414234602" sldId="256"/>
            <ac:spMk id="57" creationId="{373D78CB-EC26-9645-AEF1-9EE8F634528C}"/>
          </ac:spMkLst>
        </pc:spChg>
        <pc:spChg chg="mod">
          <ac:chgData name="Wang QL" userId="520397e4cf4a652e" providerId="LiveId" clId="{C77EAD72-2816-4626-B5A7-94D219906D96}" dt="2019-09-04T06:01:36.217" v="16" actId="692"/>
          <ac:spMkLst>
            <pc:docMk/>
            <pc:sldMk cId="1414234602" sldId="256"/>
            <ac:spMk id="58" creationId="{EC7ED9FE-4291-8D46-8DE2-83ABD28AE661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C77EAD72-2816-4626-B5A7-94D219906D96}" dt="2019-09-04T06:00:21.512" v="1" actId="692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C77EAD72-2816-4626-B5A7-94D219906D96}" dt="2019-09-04T06:10:21.881" v="259" actId="1076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C77EAD72-2816-4626-B5A7-94D219906D96}" dt="2019-09-05T02:03:49.339" v="269" actId="14100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C77EAD72-2816-4626-B5A7-94D219906D96}" dt="2019-09-04T06:00:35.914" v="3" actId="207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C77EAD72-2816-4626-B5A7-94D219906D96}" dt="2019-09-05T02:03:40.949" v="267" actId="1076"/>
          <ac:spMkLst>
            <pc:docMk/>
            <pc:sldMk cId="1414234602" sldId="256"/>
            <ac:spMk id="105" creationId="{692AC742-FA00-844F-B53A-AC18DF39BE09}"/>
          </ac:spMkLst>
        </pc:spChg>
        <pc:spChg chg="mod">
          <ac:chgData name="Wang QL" userId="520397e4cf4a652e" providerId="LiveId" clId="{C77EAD72-2816-4626-B5A7-94D219906D96}" dt="2019-09-04T06:10:25.587" v="260" actId="14100"/>
          <ac:spMkLst>
            <pc:docMk/>
            <pc:sldMk cId="1414234602" sldId="256"/>
            <ac:spMk id="106" creationId="{F70E887C-FF3D-884D-BD93-9CCF56D084CE}"/>
          </ac:spMkLst>
        </pc:spChg>
        <pc:spChg chg="mod">
          <ac:chgData name="Wang QL" userId="520397e4cf4a652e" providerId="LiveId" clId="{C77EAD72-2816-4626-B5A7-94D219906D96}" dt="2019-09-04T06:10:06.789" v="255" actId="1076"/>
          <ac:spMkLst>
            <pc:docMk/>
            <pc:sldMk cId="1414234602" sldId="256"/>
            <ac:spMk id="108" creationId="{4B4771C0-D445-3B4A-80D9-9A46B59EECC0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109" creationId="{90F00F59-38B7-474D-A716-AEDAB227DBCC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110" creationId="{1015BE71-A152-194B-9A6A-4E0C290C2361}"/>
          </ac:spMkLst>
        </pc:spChg>
        <pc:spChg chg="del">
          <ac:chgData name="Wang QL" userId="520397e4cf4a652e" providerId="LiveId" clId="{C77EAD72-2816-4626-B5A7-94D219906D96}" dt="2019-09-04T06:01:07.590" v="9" actId="478"/>
          <ac:spMkLst>
            <pc:docMk/>
            <pc:sldMk cId="1414234602" sldId="256"/>
            <ac:spMk id="127" creationId="{0E88AE6A-1C6A-3542-ACBE-71FE7747EB74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128" creationId="{0C35780D-E4B7-D048-8731-E0DA2D31BD4F}"/>
          </ac:spMkLst>
        </pc:spChg>
        <pc:spChg chg="del">
          <ac:chgData name="Wang QL" userId="520397e4cf4a652e" providerId="LiveId" clId="{C77EAD72-2816-4626-B5A7-94D219906D96}" dt="2019-09-04T06:01:07.590" v="9" actId="478"/>
          <ac:spMkLst>
            <pc:docMk/>
            <pc:sldMk cId="1414234602" sldId="256"/>
            <ac:spMk id="129" creationId="{A4361BD3-8F7B-BF4C-8172-02B8FE5AB0DD}"/>
          </ac:spMkLst>
        </pc:spChg>
        <pc:spChg chg="del">
          <ac:chgData name="Wang QL" userId="520397e4cf4a652e" providerId="LiveId" clId="{C77EAD72-2816-4626-B5A7-94D219906D96}" dt="2019-09-04T06:01:13.339" v="12" actId="478"/>
          <ac:spMkLst>
            <pc:docMk/>
            <pc:sldMk cId="1414234602" sldId="256"/>
            <ac:spMk id="130" creationId="{70C27586-8F22-5A4A-89CC-8B8885AC8093}"/>
          </ac:spMkLst>
        </pc:spChg>
        <pc:spChg chg="add mod">
          <ac:chgData name="Wang QL" userId="520397e4cf4a652e" providerId="LiveId" clId="{C77EAD72-2816-4626-B5A7-94D219906D96}" dt="2019-09-05T06:55:24.264" v="283" actId="1076"/>
          <ac:spMkLst>
            <pc:docMk/>
            <pc:sldMk cId="1414234602" sldId="256"/>
            <ac:spMk id="162" creationId="{B064D180-B3C3-4C5B-9B76-251D9063A17C}"/>
          </ac:spMkLst>
        </pc:spChg>
        <pc:spChg chg="mod topLvl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67" creationId="{693681F3-BF29-F142-87AD-874B8CB8ACF5}"/>
          </ac:spMkLst>
        </pc:spChg>
        <pc:spChg chg="mod topLvl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68" creationId="{4753FE90-A241-0B48-9FFD-3BF5B351B145}"/>
          </ac:spMkLst>
        </pc:spChg>
        <pc:spChg chg="mod topLvl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69" creationId="{88060594-55B8-AD48-B533-25739F3DAFD2}"/>
          </ac:spMkLst>
        </pc:spChg>
        <pc:spChg chg="mod topLvl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70" creationId="{3789D2FB-2E4C-194F-B0FB-F2809A2F81CB}"/>
          </ac:spMkLst>
        </pc:spChg>
        <pc:spChg chg="mod topLvl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C77EAD72-2816-4626-B5A7-94D219906D96}" dt="2019-09-04T06:00:44.561" v="5" actId="692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C77EAD72-2816-4626-B5A7-94D219906D96}" dt="2019-09-04T06:00:16.862" v="0" actId="692"/>
          <ac:spMkLst>
            <pc:docMk/>
            <pc:sldMk cId="1414234602" sldId="256"/>
            <ac:spMk id="184" creationId="{570A343D-6B8E-324B-AD88-9CCC8FD60EF8}"/>
          </ac:spMkLst>
        </pc:spChg>
        <pc:spChg chg="add mod">
          <ac:chgData name="Wang QL" userId="520397e4cf4a652e" providerId="LiveId" clId="{C77EAD72-2816-4626-B5A7-94D219906D96}" dt="2019-09-04T06:10:28.126" v="261" actId="14100"/>
          <ac:spMkLst>
            <pc:docMk/>
            <pc:sldMk cId="1414234602" sldId="256"/>
            <ac:spMk id="185" creationId="{C87D9C71-EF3D-4DB2-8E56-FF6EC855F6F7}"/>
          </ac:spMkLst>
        </pc:spChg>
        <pc:spChg chg="del">
          <ac:chgData name="Wang QL" userId="520397e4cf4a652e" providerId="LiveId" clId="{C77EAD72-2816-4626-B5A7-94D219906D96}" dt="2019-09-04T06:01:07.590" v="9" actId="478"/>
          <ac:spMkLst>
            <pc:docMk/>
            <pc:sldMk cId="1414234602" sldId="256"/>
            <ac:spMk id="197" creationId="{97A06C27-A1A7-4D8A-BF86-B9D6AF80686B}"/>
          </ac:spMkLst>
        </pc:spChg>
        <pc:spChg chg="mod">
          <ac:chgData name="Wang QL" userId="520397e4cf4a652e" providerId="LiveId" clId="{C77EAD72-2816-4626-B5A7-94D219906D96}" dt="2019-09-04T06:09:51.308" v="254" actId="1035"/>
          <ac:spMkLst>
            <pc:docMk/>
            <pc:sldMk cId="1414234602" sldId="256"/>
            <ac:spMk id="198" creationId="{0297BEF6-860F-4285-A274-9667B66F6F67}"/>
          </ac:spMkLst>
        </pc:spChg>
        <pc:grpChg chg="mod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45" creationId="{949A8B8B-4FEE-6A4D-9821-529F356135A9}"/>
          </ac:grpSpMkLst>
        </pc:grpChg>
        <pc:grpChg chg="del">
          <ac:chgData name="Wang QL" userId="520397e4cf4a652e" providerId="LiveId" clId="{C77EAD72-2816-4626-B5A7-94D219906D96}" dt="2019-09-04T06:01:29.971" v="14" actId="165"/>
          <ac:grpSpMkLst>
            <pc:docMk/>
            <pc:sldMk cId="1414234602" sldId="256"/>
            <ac:grpSpMk id="49" creationId="{79304365-C0CB-8843-BAB5-7FA91AC2ACBA}"/>
          </ac:grpSpMkLst>
        </pc:grpChg>
        <pc:grpChg chg="mod topLvl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55" creationId="{4798158B-0B83-114C-A54F-3CDE5787599C}"/>
          </ac:grpSpMkLst>
        </pc:grpChg>
        <pc:grpChg chg="mod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64" creationId="{100B1080-19F9-3D44-90DD-1E5AF27D6A8E}"/>
          </ac:grpSpMkLst>
        </pc:grpChg>
        <pc:grpChg chg="mod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68" creationId="{452CBE2E-C5EE-6842-8F9B-7C4DC35C941B}"/>
          </ac:grpSpMkLst>
        </pc:grpChg>
        <pc:grpChg chg="mod">
          <ac:chgData name="Wang QL" userId="520397e4cf4a652e" providerId="LiveId" clId="{C77EAD72-2816-4626-B5A7-94D219906D96}" dt="2019-09-04T06:09:51.308" v="254" actId="1035"/>
          <ac:grpSpMkLst>
            <pc:docMk/>
            <pc:sldMk cId="1414234602" sldId="256"/>
            <ac:grpSpMk id="78" creationId="{6DB0D96E-CC79-E941-ACCC-B7EAF9FCA046}"/>
          </ac:grpSpMkLst>
        </pc:grpChg>
        <pc:grpChg chg="del">
          <ac:chgData name="Wang QL" userId="520397e4cf4a652e" providerId="LiveId" clId="{C77EAD72-2816-4626-B5A7-94D219906D96}" dt="2019-09-04T06:01:07.590" v="9" actId="478"/>
          <ac:grpSpMkLst>
            <pc:docMk/>
            <pc:sldMk cId="1414234602" sldId="256"/>
            <ac:grpSpMk id="111" creationId="{4AC543D1-C50E-7A4C-BDDD-F93B8C419391}"/>
          </ac:grpSpMkLst>
        </pc:grpChg>
        <pc:grpChg chg="del">
          <ac:chgData name="Wang QL" userId="520397e4cf4a652e" providerId="LiveId" clId="{C77EAD72-2816-4626-B5A7-94D219906D96}" dt="2019-09-04T06:01:07.590" v="9" actId="478"/>
          <ac:grpSpMkLst>
            <pc:docMk/>
            <pc:sldMk cId="1414234602" sldId="256"/>
            <ac:grpSpMk id="121" creationId="{FAEE9B53-D371-BB43-A7E1-8C0B1F97A4F1}"/>
          </ac:grpSpMkLst>
        </pc:grpChg>
        <pc:grpChg chg="del">
          <ac:chgData name="Wang QL" userId="520397e4cf4a652e" providerId="LiveId" clId="{C77EAD72-2816-4626-B5A7-94D219906D96}" dt="2019-09-04T06:00:41.564" v="4" actId="165"/>
          <ac:grpSpMkLst>
            <pc:docMk/>
            <pc:sldMk cId="1414234602" sldId="256"/>
            <ac:grpSpMk id="166" creationId="{2DCE93EB-A486-A245-90EC-FA17FA173999}"/>
          </ac:grpSpMkLst>
        </pc:grpChg>
        <pc:grpChg chg="mod topLvl">
          <ac:chgData name="Wang QL" userId="520397e4cf4a652e" providerId="LiveId" clId="{C77EAD72-2816-4626-B5A7-94D219906D96}" dt="2019-09-04T06:00:56.843" v="7" actId="207"/>
          <ac:grpSpMkLst>
            <pc:docMk/>
            <pc:sldMk cId="1414234602" sldId="256"/>
            <ac:grpSpMk id="172" creationId="{CAAB49E6-E636-894C-A6FC-1A67861C298E}"/>
          </ac:grpSpMkLst>
        </pc:grpChg>
        <pc:cxnChg chg="del mod">
          <ac:chgData name="Wang QL" userId="520397e4cf4a652e" providerId="LiveId" clId="{C77EAD72-2816-4626-B5A7-94D219906D96}" dt="2019-09-04T06:01:03.732" v="8" actId="478"/>
          <ac:cxnSpMkLst>
            <pc:docMk/>
            <pc:sldMk cId="1414234602" sldId="256"/>
            <ac:cxnSpMk id="4" creationId="{0F97948F-0F3A-F449-AD27-1355DDB8139C}"/>
          </ac:cxnSpMkLst>
        </pc:cxnChg>
        <pc:cxnChg chg="mod">
          <ac:chgData name="Wang QL" userId="520397e4cf4a652e" providerId="LiveId" clId="{C77EAD72-2816-4626-B5A7-94D219906D96}" dt="2019-09-04T06:09:36.227" v="240" actId="692"/>
          <ac:cxnSpMkLst>
            <pc:docMk/>
            <pc:sldMk cId="1414234602" sldId="256"/>
            <ac:cxnSpMk id="65" creationId="{8D0548B6-1F91-4844-B602-F46758F860B3}"/>
          </ac:cxnSpMkLst>
        </pc:cxnChg>
        <pc:cxnChg chg="mod">
          <ac:chgData name="Wang QL" userId="520397e4cf4a652e" providerId="LiveId" clId="{C77EAD72-2816-4626-B5A7-94D219906D96}" dt="2019-09-04T06:09:36.227" v="240" actId="692"/>
          <ac:cxnSpMkLst>
            <pc:docMk/>
            <pc:sldMk cId="1414234602" sldId="256"/>
            <ac:cxnSpMk id="66" creationId="{F2CDBD94-53B2-4E45-A9DF-C28D58F010BE}"/>
          </ac:cxnSpMkLst>
        </pc:cxnChg>
        <pc:cxnChg chg="mod">
          <ac:chgData name="Wang QL" userId="520397e4cf4a652e" providerId="LiveId" clId="{C77EAD72-2816-4626-B5A7-94D219906D96}" dt="2019-09-04T06:09:36.227" v="240" actId="692"/>
          <ac:cxnSpMkLst>
            <pc:docMk/>
            <pc:sldMk cId="1414234602" sldId="256"/>
            <ac:cxnSpMk id="67" creationId="{82FBC221-8419-2148-9FD0-1D56F3B39875}"/>
          </ac:cxnSpMkLst>
        </pc:cxnChg>
        <pc:cxnChg chg="mod">
          <ac:chgData name="Wang QL" userId="520397e4cf4a652e" providerId="LiveId" clId="{C77EAD72-2816-4626-B5A7-94D219906D96}" dt="2019-09-04T06:09:51.308" v="254" actId="1035"/>
          <ac:cxnSpMkLst>
            <pc:docMk/>
            <pc:sldMk cId="1414234602" sldId="256"/>
            <ac:cxnSpMk id="98" creationId="{5E195200-9831-8D42-9EB0-B7C6A974CC9C}"/>
          </ac:cxnSpMkLst>
        </pc:cxnChg>
        <pc:cxnChg chg="mod">
          <ac:chgData name="Wang QL" userId="520397e4cf4a652e" providerId="LiveId" clId="{C77EAD72-2816-4626-B5A7-94D219906D96}" dt="2019-09-04T06:09:51.308" v="254" actId="1035"/>
          <ac:cxnSpMkLst>
            <pc:docMk/>
            <pc:sldMk cId="1414234602" sldId="256"/>
            <ac:cxnSpMk id="99" creationId="{28CF923E-B4CA-D241-8399-96305AB5AD56}"/>
          </ac:cxnSpMkLst>
        </pc:cxnChg>
        <pc:cxnChg chg="del">
          <ac:chgData name="Wang QL" userId="520397e4cf4a652e" providerId="LiveId" clId="{C77EAD72-2816-4626-B5A7-94D219906D96}" dt="2019-09-04T06:01:07.590" v="9" actId="478"/>
          <ac:cxnSpMkLst>
            <pc:docMk/>
            <pc:sldMk cId="1414234602" sldId="256"/>
            <ac:cxnSpMk id="125" creationId="{E53EEBBC-69BA-4C45-80FB-B718CDFECFDA}"/>
          </ac:cxnSpMkLst>
        </pc:cxnChg>
        <pc:cxnChg chg="del">
          <ac:chgData name="Wang QL" userId="520397e4cf4a652e" providerId="LiveId" clId="{C77EAD72-2816-4626-B5A7-94D219906D96}" dt="2019-09-04T06:01:07.590" v="9" actId="478"/>
          <ac:cxnSpMkLst>
            <pc:docMk/>
            <pc:sldMk cId="1414234602" sldId="256"/>
            <ac:cxnSpMk id="126" creationId="{47868C7A-F30E-0D45-9592-331ACE706F45}"/>
          </ac:cxnSpMkLst>
        </pc:cxnChg>
        <pc:cxnChg chg="del mod">
          <ac:chgData name="Wang QL" userId="520397e4cf4a652e" providerId="LiveId" clId="{C77EAD72-2816-4626-B5A7-94D219906D96}" dt="2019-09-04T06:01:11.190" v="11" actId="478"/>
          <ac:cxnSpMkLst>
            <pc:docMk/>
            <pc:sldMk cId="1414234602" sldId="256"/>
            <ac:cxnSpMk id="131" creationId="{07B3A63B-039A-C349-8C0E-C66F9230961B}"/>
          </ac:cxnSpMkLst>
        </pc:cxnChg>
        <pc:cxnChg chg="del mod">
          <ac:chgData name="Wang QL" userId="520397e4cf4a652e" providerId="LiveId" clId="{C77EAD72-2816-4626-B5A7-94D219906D96}" dt="2019-09-04T06:01:09.796" v="10" actId="478"/>
          <ac:cxnSpMkLst>
            <pc:docMk/>
            <pc:sldMk cId="1414234602" sldId="256"/>
            <ac:cxnSpMk id="132" creationId="{8D09361C-9EE2-2D4E-A5A4-E565C44AC52A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38" creationId="{6DA5BD0E-F009-9B4D-95AC-98BE37EAAE37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42" creationId="{41FFCF48-F64B-5842-8853-9D2F80595C6F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46" creationId="{60CF7D8D-8A54-F04D-9BE9-E0CBA40563B7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50" creationId="{DBA006E5-9457-4445-888E-18B5EC474027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C77EAD72-2816-4626-B5A7-94D219906D96}" dt="2019-09-04T06:00:32.071" v="2" actId="692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  <pc:docChgLst>
    <pc:chgData name="Wang QL" userId="520397e4cf4a652e" providerId="LiveId" clId="{E297EFA0-2FAA-49D5-9428-49741D4E3829}"/>
    <pc:docChg chg="undo custSel modSld">
      <pc:chgData name="Wang QL" userId="520397e4cf4a652e" providerId="LiveId" clId="{E297EFA0-2FAA-49D5-9428-49741D4E3829}" dt="2019-09-25T07:56:13.537" v="251" actId="207"/>
      <pc:docMkLst>
        <pc:docMk/>
      </pc:docMkLst>
      <pc:sldChg chg="addSp delSp modSp">
        <pc:chgData name="Wang QL" userId="520397e4cf4a652e" providerId="LiveId" clId="{E297EFA0-2FAA-49D5-9428-49741D4E3829}" dt="2019-09-25T07:56:13.537" v="251" actId="207"/>
        <pc:sldMkLst>
          <pc:docMk/>
          <pc:sldMk cId="1414234602" sldId="256"/>
        </pc:sldMkLst>
        <pc:spChg chg="mod">
          <ac:chgData name="Wang QL" userId="520397e4cf4a652e" providerId="LiveId" clId="{E297EFA0-2FAA-49D5-9428-49741D4E3829}" dt="2019-09-25T07:21:13.944" v="86" actId="1037"/>
          <ac:spMkLst>
            <pc:docMk/>
            <pc:sldMk cId="1414234602" sldId="256"/>
            <ac:spMk id="82" creationId="{B2285F85-3AFD-1C4B-A953-7BA4049F53A9}"/>
          </ac:spMkLst>
        </pc:spChg>
        <pc:spChg chg="mod">
          <ac:chgData name="Wang QL" userId="520397e4cf4a652e" providerId="LiveId" clId="{E297EFA0-2FAA-49D5-9428-49741D4E3829}" dt="2019-09-25T07:21:13.944" v="86" actId="1037"/>
          <ac:spMkLst>
            <pc:docMk/>
            <pc:sldMk cId="1414234602" sldId="256"/>
            <ac:spMk id="90" creationId="{5DBB6EE2-04C6-204C-836C-7B9C2F271E03}"/>
          </ac:spMkLst>
        </pc:spChg>
        <pc:spChg chg="mod">
          <ac:chgData name="Wang QL" userId="520397e4cf4a652e" providerId="LiveId" clId="{E297EFA0-2FAA-49D5-9428-49741D4E3829}" dt="2019-09-25T07:21:22.020" v="88" actId="14100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E297EFA0-2FAA-49D5-9428-49741D4E3829}" dt="2019-09-25T07:21:27.031" v="89" actId="14100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E297EFA0-2FAA-49D5-9428-49741D4E3829}" dt="2019-09-25T07:21:18.517" v="87" actId="14100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E297EFA0-2FAA-49D5-9428-49741D4E3829}" dt="2019-09-25T07:19:54.368" v="66" actId="1035"/>
          <ac:spMkLst>
            <pc:docMk/>
            <pc:sldMk cId="1414234602" sldId="256"/>
            <ac:spMk id="101" creationId="{486DE4E6-C94E-324C-8D88-F616E27608EB}"/>
          </ac:spMkLst>
        </pc:spChg>
        <pc:spChg chg="add del mod">
          <ac:chgData name="Wang QL" userId="520397e4cf4a652e" providerId="LiveId" clId="{E297EFA0-2FAA-49D5-9428-49741D4E3829}" dt="2019-09-25T07:20:40.837" v="74" actId="692"/>
          <ac:spMkLst>
            <pc:docMk/>
            <pc:sldMk cId="1414234602" sldId="256"/>
            <ac:spMk id="105" creationId="{692AC742-FA00-844F-B53A-AC18DF39BE09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39" creationId="{46D3D834-11F3-274A-9D77-0D457FE894AE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43" creationId="{1B4074E7-571F-484D-AB6F-3ABBF9D9A05E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47" creationId="{6E1733F9-4400-214D-9F27-89A89F64A081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51" creationId="{77B54B45-12A7-3B47-BB39-B625EE6E3302}"/>
          </ac:spMkLst>
        </pc:spChg>
        <pc:spChg chg="add del mod">
          <ac:chgData name="Wang QL" userId="520397e4cf4a652e" providerId="LiveId" clId="{E297EFA0-2FAA-49D5-9428-49741D4E3829}" dt="2019-09-25T07:18:47.353" v="7"/>
          <ac:spMkLst>
            <pc:docMk/>
            <pc:sldMk cId="1414234602" sldId="256"/>
            <ac:spMk id="163" creationId="{DE5FBAC9-8DF5-4A8C-87EC-95149B61A497}"/>
          </ac:spMkLst>
        </pc:spChg>
        <pc:spChg chg="add mod">
          <ac:chgData name="Wang QL" userId="520397e4cf4a652e" providerId="LiveId" clId="{E297EFA0-2FAA-49D5-9428-49741D4E3829}" dt="2019-09-25T07:20:40.837" v="74" actId="692"/>
          <ac:spMkLst>
            <pc:docMk/>
            <pc:sldMk cId="1414234602" sldId="256"/>
            <ac:spMk id="164" creationId="{94A7F70D-CCAA-4B4F-8607-3989AF7E9553}"/>
          </ac:spMkLst>
        </pc:spChg>
        <pc:spChg chg="add mod">
          <ac:chgData name="Wang QL" userId="520397e4cf4a652e" providerId="LiveId" clId="{E297EFA0-2FAA-49D5-9428-49741D4E3829}" dt="2019-09-25T07:20:40.837" v="74" actId="692"/>
          <ac:spMkLst>
            <pc:docMk/>
            <pc:sldMk cId="1414234602" sldId="256"/>
            <ac:spMk id="165" creationId="{4277D1EF-8460-46E1-A72B-83ABF3DA4441}"/>
          </ac:spMkLst>
        </pc:spChg>
        <pc:spChg chg="add mod">
          <ac:chgData name="Wang QL" userId="520397e4cf4a652e" providerId="LiveId" clId="{E297EFA0-2FAA-49D5-9428-49741D4E3829}" dt="2019-09-25T07:56:13.537" v="251" actId="207"/>
          <ac:spMkLst>
            <pc:docMk/>
            <pc:sldMk cId="1414234602" sldId="256"/>
            <ac:spMk id="166" creationId="{12C8DE14-3D2F-4A34-A8AD-8901A4B77036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80" creationId="{D4CBBADE-0460-444D-BD64-2170582B0FB0}"/>
          </ac:spMkLst>
        </pc:spChg>
        <pc:spChg chg="mod">
          <ac:chgData name="Wang QL" userId="520397e4cf4a652e" providerId="LiveId" clId="{E297EFA0-2FAA-49D5-9428-49741D4E3829}" dt="2019-09-25T07:19:30.694" v="32" actId="1076"/>
          <ac:spMkLst>
            <pc:docMk/>
            <pc:sldMk cId="1414234602" sldId="256"/>
            <ac:spMk id="181" creationId="{20BDE0FE-A1AA-A848-B8F0-120431D5252A}"/>
          </ac:spMkLst>
        </pc:spChg>
        <pc:spChg chg="mod">
          <ac:chgData name="Wang QL" userId="520397e4cf4a652e" providerId="LiveId" clId="{E297EFA0-2FAA-49D5-9428-49741D4E3829}" dt="2019-09-25T07:21:13.944" v="86" actId="1037"/>
          <ac:spMkLst>
            <pc:docMk/>
            <pc:sldMk cId="1414234602" sldId="256"/>
            <ac:spMk id="182" creationId="{7F203FDC-596A-3C46-AEDF-C0955194C02B}"/>
          </ac:spMkLst>
        </pc:spChg>
        <pc:spChg chg="mod">
          <ac:chgData name="Wang QL" userId="520397e4cf4a652e" providerId="LiveId" clId="{E297EFA0-2FAA-49D5-9428-49741D4E3829}" dt="2019-09-25T07:21:13.944" v="86" actId="1037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E297EFA0-2FAA-49D5-9428-49741D4E3829}" dt="2019-09-25T07:21:13.944" v="86" actId="1037"/>
          <ac:spMkLst>
            <pc:docMk/>
            <pc:sldMk cId="1414234602" sldId="256"/>
            <ac:spMk id="184" creationId="{570A343D-6B8E-324B-AD88-9CCC8FD60EF8}"/>
          </ac:spMkLst>
        </pc:spChg>
        <pc:spChg chg="mod">
          <ac:chgData name="Wang QL" userId="520397e4cf4a652e" providerId="LiveId" clId="{E297EFA0-2FAA-49D5-9428-49741D4E3829}" dt="2019-09-25T07:20:53.789" v="75" actId="692"/>
          <ac:spMkLst>
            <pc:docMk/>
            <pc:sldMk cId="1414234602" sldId="256"/>
            <ac:spMk id="185" creationId="{C87D9C71-EF3D-4DB2-8E56-FF6EC855F6F7}"/>
          </ac:spMkLst>
        </pc:spChg>
        <pc:spChg chg="add mod">
          <ac:chgData name="Wang QL" userId="520397e4cf4a652e" providerId="LiveId" clId="{E297EFA0-2FAA-49D5-9428-49741D4E3829}" dt="2019-09-25T07:56:13.537" v="251" actId="207"/>
          <ac:spMkLst>
            <pc:docMk/>
            <pc:sldMk cId="1414234602" sldId="256"/>
            <ac:spMk id="186" creationId="{9A16EDE7-CA7B-4437-B802-2380AF29142C}"/>
          </ac:spMkLst>
        </pc:spChg>
        <pc:spChg chg="add mod">
          <ac:chgData name="Wang QL" userId="520397e4cf4a652e" providerId="LiveId" clId="{E297EFA0-2FAA-49D5-9428-49741D4E3829}" dt="2019-09-25T07:56:13.537" v="251" actId="207"/>
          <ac:spMkLst>
            <pc:docMk/>
            <pc:sldMk cId="1414234602" sldId="256"/>
            <ac:spMk id="187" creationId="{C2364BD8-B31A-4EE6-A79E-6C674FA69F91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196" creationId="{05B897B3-FB27-604D-AC98-B7A49271AE31}"/>
          </ac:spMkLst>
        </pc:spChg>
        <pc:spChg chg="mod">
          <ac:chgData name="Wang QL" userId="520397e4cf4a652e" providerId="LiveId" clId="{E297EFA0-2FAA-49D5-9428-49741D4E3829}" dt="2019-09-25T07:19:26.674" v="31" actId="1036"/>
          <ac:spMkLst>
            <pc:docMk/>
            <pc:sldMk cId="1414234602" sldId="256"/>
            <ac:spMk id="208" creationId="{B3B56F10-9B67-2C4A-84C3-31BA03BD20A5}"/>
          </ac:spMkLst>
        </pc:spChg>
        <pc:grpChg chg="mod">
          <ac:chgData name="Wang QL" userId="520397e4cf4a652e" providerId="LiveId" clId="{E297EFA0-2FAA-49D5-9428-49741D4E3829}" dt="2019-09-25T07:21:13.944" v="86" actId="1037"/>
          <ac:grpSpMkLst>
            <pc:docMk/>
            <pc:sldMk cId="1414234602" sldId="256"/>
            <ac:grpSpMk id="83" creationId="{7FFA31E7-9FFA-1443-A8A8-F37E2E5E537E}"/>
          </ac:grpSpMkLst>
        </pc:grpChg>
        <pc:grpChg chg="mod">
          <ac:chgData name="Wang QL" userId="520397e4cf4a652e" providerId="LiveId" clId="{E297EFA0-2FAA-49D5-9428-49741D4E3829}" dt="2019-09-25T07:19:26.674" v="31" actId="1036"/>
          <ac:grpSpMkLst>
            <pc:docMk/>
            <pc:sldMk cId="1414234602" sldId="256"/>
            <ac:grpSpMk id="154" creationId="{3CAC6B09-6C26-0449-B314-F9BD56F2A926}"/>
          </ac:grpSpMkLst>
        </pc:grpChg>
        <pc:grpChg chg="mod">
          <ac:chgData name="Wang QL" userId="520397e4cf4a652e" providerId="LiveId" clId="{E297EFA0-2FAA-49D5-9428-49741D4E3829}" dt="2019-09-25T07:19:26.674" v="31" actId="1036"/>
          <ac:grpSpMkLst>
            <pc:docMk/>
            <pc:sldMk cId="1414234602" sldId="256"/>
            <ac:grpSpMk id="158" creationId="{36C09E78-DA6E-5B4C-B4A1-D85AF1485DD3}"/>
          </ac:grpSpMkLst>
        </pc:grpChg>
        <pc:grpChg chg="mod">
          <ac:chgData name="Wang QL" userId="520397e4cf4a652e" providerId="LiveId" clId="{E297EFA0-2FAA-49D5-9428-49741D4E3829}" dt="2019-09-25T07:19:26.674" v="31" actId="1036"/>
          <ac:grpSpMkLst>
            <pc:docMk/>
            <pc:sldMk cId="1414234602" sldId="256"/>
            <ac:grpSpMk id="172" creationId="{CAAB49E6-E636-894C-A6FC-1A67861C298E}"/>
          </ac:grpSpMkLst>
        </pc:grpChg>
        <pc:grpChg chg="mod">
          <ac:chgData name="Wang QL" userId="520397e4cf4a652e" providerId="LiveId" clId="{E297EFA0-2FAA-49D5-9428-49741D4E3829}" dt="2019-09-25T07:19:26.674" v="31" actId="1036"/>
          <ac:grpSpMkLst>
            <pc:docMk/>
            <pc:sldMk cId="1414234602" sldId="256"/>
            <ac:grpSpMk id="207" creationId="{CB0D2157-1F23-054D-9C94-E80EF802A2A1}"/>
          </ac:grpSpMkLst>
        </pc:grpChg>
        <pc:picChg chg="mod">
          <ac:chgData name="Wang QL" userId="520397e4cf4a652e" providerId="LiveId" clId="{E297EFA0-2FAA-49D5-9428-49741D4E3829}" dt="2019-09-25T07:19:26.674" v="31" actId="1036"/>
          <ac:picMkLst>
            <pc:docMk/>
            <pc:sldMk cId="1414234602" sldId="256"/>
            <ac:picMk id="134" creationId="{86A003E6-365E-F043-911D-7BF9A229EB9B}"/>
          </ac:picMkLst>
        </pc:picChg>
        <pc:picChg chg="mod">
          <ac:chgData name="Wang QL" userId="520397e4cf4a652e" providerId="LiveId" clId="{E297EFA0-2FAA-49D5-9428-49741D4E3829}" dt="2019-09-25T07:19:26.674" v="31" actId="1036"/>
          <ac:picMkLst>
            <pc:docMk/>
            <pc:sldMk cId="1414234602" sldId="256"/>
            <ac:picMk id="135" creationId="{F219527D-DB59-0246-9F24-1AACB4D6A357}"/>
          </ac:picMkLst>
        </pc:picChg>
        <pc:picChg chg="mod">
          <ac:chgData name="Wang QL" userId="520397e4cf4a652e" providerId="LiveId" clId="{E297EFA0-2FAA-49D5-9428-49741D4E3829}" dt="2019-09-25T07:19:26.674" v="31" actId="1036"/>
          <ac:picMkLst>
            <pc:docMk/>
            <pc:sldMk cId="1414234602" sldId="256"/>
            <ac:picMk id="136" creationId="{4E45949C-D3D9-FE48-9776-E8DB671AE357}"/>
          </ac:picMkLst>
        </pc:picChg>
        <pc:picChg chg="mod">
          <ac:chgData name="Wang QL" userId="520397e4cf4a652e" providerId="LiveId" clId="{E297EFA0-2FAA-49D5-9428-49741D4E3829}" dt="2019-09-25T07:19:26.674" v="31" actId="1036"/>
          <ac:picMkLst>
            <pc:docMk/>
            <pc:sldMk cId="1414234602" sldId="256"/>
            <ac:picMk id="137" creationId="{19B0D5FC-F7F2-464F-AA79-1CCAA5E2EF60}"/>
          </ac:picMkLst>
        </pc:pic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38" creationId="{6DA5BD0E-F009-9B4D-95AC-98BE37EAAE37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42" creationId="{41FFCF48-F64B-5842-8853-9D2F80595C6F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46" creationId="{60CF7D8D-8A54-F04D-9BE9-E0CBA40563B7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50" creationId="{DBA006E5-9457-4445-888E-18B5EC474027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E297EFA0-2FAA-49D5-9428-49741D4E3829}" dt="2019-09-25T07:19:26.674" v="31" actId="1036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  <pc:docChgLst>
    <pc:chgData name="Wang QL" userId="520397e4cf4a652e" providerId="LiveId" clId="{213EF1A5-9C1C-4EE8-AB31-4B9401E83A8C}"/>
    <pc:docChg chg="undo custSel modSld modMainMaster">
      <pc:chgData name="Wang QL" userId="520397e4cf4a652e" providerId="LiveId" clId="{213EF1A5-9C1C-4EE8-AB31-4B9401E83A8C}" dt="2019-08-27T06:31:43.346" v="159" actId="692"/>
      <pc:docMkLst>
        <pc:docMk/>
      </pc:docMkLst>
      <pc:sldChg chg="addSp delSp modSp">
        <pc:chgData name="Wang QL" userId="520397e4cf4a652e" providerId="LiveId" clId="{213EF1A5-9C1C-4EE8-AB31-4B9401E83A8C}" dt="2019-08-27T06:31:43.346" v="159" actId="692"/>
        <pc:sldMkLst>
          <pc:docMk/>
          <pc:sldMk cId="1414234602" sldId="256"/>
        </pc:sldMkLst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7" creationId="{3833C79E-7C56-9141-9203-909B668C37B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8" creationId="{510A1213-0DB8-4147-BE8A-34FA53F19781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9" creationId="{F4C24874-6101-D64E-86D0-A30AFE15255E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0" creationId="{F10F916F-ECC0-1D40-A1BC-DD59F59288A2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1" creationId="{2D4971B7-F607-FA41-925E-6AB9802AC92B}"/>
          </ac:spMkLst>
        </pc:spChg>
        <pc:spChg chg="mod">
          <ac:chgData name="Wang QL" userId="520397e4cf4a652e" providerId="LiveId" clId="{213EF1A5-9C1C-4EE8-AB31-4B9401E83A8C}" dt="2019-08-27T06:31:16.256" v="151" actId="207"/>
          <ac:spMkLst>
            <pc:docMk/>
            <pc:sldMk cId="1414234602" sldId="256"/>
            <ac:spMk id="12" creationId="{D3A5B49A-99D4-9745-AF2D-131C745768AF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3" creationId="{ECB2A08F-85D6-9B4C-A47E-40D4C96F1D6B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4" creationId="{3AD07186-7E6B-9741-9AF9-0FDDFC6D0981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5" creationId="{92F84FE7-6C13-7445-A1BB-0301B1970B03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6" creationId="{F1FA0EAB-66AA-1B42-842C-3D0CCE93155E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7" creationId="{097FD2BC-F032-2148-85BB-C1C80A21372C}"/>
          </ac:spMkLst>
        </pc:spChg>
        <pc:spChg chg="mod">
          <ac:chgData name="Wang QL" userId="520397e4cf4a652e" providerId="LiveId" clId="{213EF1A5-9C1C-4EE8-AB31-4B9401E83A8C}" dt="2019-08-27T06:31:23.890" v="152" actId="207"/>
          <ac:spMkLst>
            <pc:docMk/>
            <pc:sldMk cId="1414234602" sldId="256"/>
            <ac:spMk id="18" creationId="{085F507B-9452-A347-9CC4-DAF6B51D0480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19" creationId="{C3B183D8-9332-5245-B633-F2F35FF56687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0" creationId="{3B227FF6-C7FB-9245-9D0B-1CC9051E7005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1" creationId="{BF6F324A-3A74-2C4B-A4AE-CC5D84F9DA4D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2" creationId="{61E85E81-2181-9948-8D94-4D2A6492B454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3" creationId="{87BA18B7-86ED-C749-B865-A3AEC329889B}"/>
          </ac:spMkLst>
        </pc:spChg>
        <pc:spChg chg="mod">
          <ac:chgData name="Wang QL" userId="520397e4cf4a652e" providerId="LiveId" clId="{213EF1A5-9C1C-4EE8-AB31-4B9401E83A8C}" dt="2019-08-27T06:31:28.757" v="154" actId="207"/>
          <ac:spMkLst>
            <pc:docMk/>
            <pc:sldMk cId="1414234602" sldId="256"/>
            <ac:spMk id="24" creationId="{174A7F3F-A863-8F46-A4F2-0A077D4AEDBA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6" creationId="{A12CB373-F953-C941-B95F-DF2E1EAD37A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7" creationId="{54FFB1ED-D39A-E24A-AA87-5CED1377EAE4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8" creationId="{2A99B8EB-6ECA-584B-B9C1-042DD3E77CBE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29" creationId="{E6CBEAC3-A2FF-6944-9A2F-F488D2C52B9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0" creationId="{B1920397-8136-5741-A1A1-89B85AA4FCE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2" creationId="{B7079C79-18B6-324D-B616-65427A629CB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3" creationId="{EAE2AA83-0DA7-9344-A0B4-57945AE0B9DD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34" creationId="{8271608A-A574-9E46-BA50-CB49FBF8CBE5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6" creationId="{606E3B99-0116-1E4A-A08D-4307A3A79DE7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7" creationId="{A67A4D0D-10B6-F54F-9B4C-3A0555A6AFF9}"/>
          </ac:spMkLst>
        </pc:spChg>
        <pc:spChg chg="mod">
          <ac:chgData name="Wang QL" userId="520397e4cf4a652e" providerId="LiveId" clId="{213EF1A5-9C1C-4EE8-AB31-4B9401E83A8C}" dt="2019-08-27T06:18:45.702" v="9" actId="1036"/>
          <ac:spMkLst>
            <pc:docMk/>
            <pc:sldMk cId="1414234602" sldId="256"/>
            <ac:spMk id="38" creationId="{E61D6FEE-0622-6447-AE17-F3A6E35AE29D}"/>
          </ac:spMkLst>
        </pc:spChg>
        <pc:spChg chg="mod">
          <ac:chgData name="Wang QL" userId="520397e4cf4a652e" providerId="LiveId" clId="{213EF1A5-9C1C-4EE8-AB31-4B9401E83A8C}" dt="2019-08-27T06:30:14.023" v="144" actId="692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82" creationId="{B2285F85-3AFD-1C4B-A953-7BA4049F53A9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0" creationId="{5DBB6EE2-04C6-204C-836C-7B9C2F271E0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4" creationId="{31B6D420-1D0A-2A48-8AE8-CEEB151BA4A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5" creationId="{4361AE26-8907-1641-864E-FBF3FA3D48CC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6" creationId="{CDA1CC52-558A-384B-941B-F4DCD8D3D37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1" creationId="{486DE4E6-C94E-324C-8D88-F616E27608EB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213EF1A5-9C1C-4EE8-AB31-4B9401E83A8C}" dt="2019-08-27T06:20:50.852" v="78" actId="2085"/>
          <ac:spMkLst>
            <pc:docMk/>
            <pc:sldMk cId="1414234602" sldId="256"/>
            <ac:spMk id="104" creationId="{FFAC4128-A7CB-CF4E-952A-1F38029FEDC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5" creationId="{692AC742-FA00-844F-B53A-AC18DF39BE09}"/>
          </ac:spMkLst>
        </pc:spChg>
        <pc:spChg chg="mod">
          <ac:chgData name="Wang QL" userId="520397e4cf4a652e" providerId="LiveId" clId="{213EF1A5-9C1C-4EE8-AB31-4B9401E83A8C}" dt="2019-08-27T06:25:03.911" v="115" actId="14100"/>
          <ac:spMkLst>
            <pc:docMk/>
            <pc:sldMk cId="1414234602" sldId="256"/>
            <ac:spMk id="106" creationId="{F70E887C-FF3D-884D-BD93-9CCF56D084CE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7" creationId="{9935D923-0710-7145-A428-DDF0EFAAD6E3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08" creationId="{4B4771C0-D445-3B4A-80D9-9A46B59EECC0}"/>
          </ac:spMkLst>
        </pc:spChg>
        <pc:spChg chg="mod">
          <ac:chgData name="Wang QL" userId="520397e4cf4a652e" providerId="LiveId" clId="{213EF1A5-9C1C-4EE8-AB31-4B9401E83A8C}" dt="2019-08-27T06:29:49.756" v="141" actId="1076"/>
          <ac:spMkLst>
            <pc:docMk/>
            <pc:sldMk cId="1414234602" sldId="256"/>
            <ac:spMk id="109" creationId="{90F00F59-38B7-474D-A716-AEDAB227DBCC}"/>
          </ac:spMkLst>
        </pc:spChg>
        <pc:spChg chg="mod">
          <ac:chgData name="Wang QL" userId="520397e4cf4a652e" providerId="LiveId" clId="{213EF1A5-9C1C-4EE8-AB31-4B9401E83A8C}" dt="2019-08-27T06:29:43.517" v="140" actId="1076"/>
          <ac:spMkLst>
            <pc:docMk/>
            <pc:sldMk cId="1414234602" sldId="256"/>
            <ac:spMk id="110" creationId="{1015BE71-A152-194B-9A6A-4E0C290C2361}"/>
          </ac:spMkLst>
        </pc:spChg>
        <pc:spChg chg="mod">
          <ac:chgData name="Wang QL" userId="520397e4cf4a652e" providerId="LiveId" clId="{213EF1A5-9C1C-4EE8-AB31-4B9401E83A8C}" dt="2019-08-27T06:29:33.274" v="139" actId="1076"/>
          <ac:spMkLst>
            <pc:docMk/>
            <pc:sldMk cId="1414234602" sldId="256"/>
            <ac:spMk id="127" creationId="{0E88AE6A-1C6A-3542-ACBE-71FE7747EB74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8" creationId="{0C35780D-E4B7-D048-8731-E0DA2D31BD4F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29" creationId="{A4361BD3-8F7B-BF4C-8172-02B8FE5AB0DD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30" creationId="{70C27586-8F22-5A4A-89CC-8B8885AC8093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39" creationId="{46D3D834-11F3-274A-9D77-0D457FE894AE}"/>
          </ac:spMkLst>
        </pc:spChg>
        <pc:spChg chg="del mod">
          <ac:chgData name="Wang QL" userId="520397e4cf4a652e" providerId="LiveId" clId="{213EF1A5-9C1C-4EE8-AB31-4B9401E83A8C}" dt="2019-08-27T06:21:27.642" v="81" actId="478"/>
          <ac:spMkLst>
            <pc:docMk/>
            <pc:sldMk cId="1414234602" sldId="256"/>
            <ac:spMk id="141" creationId="{C6260FEF-EDC0-1E43-850E-FCFC1206A0A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3" creationId="{1B4074E7-571F-484D-AB6F-3ABBF9D9A05E}"/>
          </ac:spMkLst>
        </pc:spChg>
        <pc:spChg chg="del mod">
          <ac:chgData name="Wang QL" userId="520397e4cf4a652e" providerId="LiveId" clId="{213EF1A5-9C1C-4EE8-AB31-4B9401E83A8C}" dt="2019-08-27T06:21:26.903" v="80" actId="478"/>
          <ac:spMkLst>
            <pc:docMk/>
            <pc:sldMk cId="1414234602" sldId="256"/>
            <ac:spMk id="145" creationId="{E46499E3-30CE-4241-B5E5-D70092D7D5BF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47" creationId="{6E1733F9-4400-214D-9F27-89A89F64A081}"/>
          </ac:spMkLst>
        </pc:spChg>
        <pc:spChg chg="del mod">
          <ac:chgData name="Wang QL" userId="520397e4cf4a652e" providerId="LiveId" clId="{213EF1A5-9C1C-4EE8-AB31-4B9401E83A8C}" dt="2019-08-27T06:21:28.932" v="82" actId="478"/>
          <ac:spMkLst>
            <pc:docMk/>
            <pc:sldMk cId="1414234602" sldId="256"/>
            <ac:spMk id="149" creationId="{EA4990B2-565D-E543-B104-B11BFBB4E3CC}"/>
          </ac:spMkLst>
        </pc:spChg>
        <pc:spChg chg="mod">
          <ac:chgData name="Wang QL" userId="520397e4cf4a652e" providerId="LiveId" clId="{213EF1A5-9C1C-4EE8-AB31-4B9401E83A8C}" dt="2019-08-27T06:31:43.346" v="159" actId="692"/>
          <ac:spMkLst>
            <pc:docMk/>
            <pc:sldMk cId="1414234602" sldId="256"/>
            <ac:spMk id="151" creationId="{77B54B45-12A7-3B47-BB39-B625EE6E3302}"/>
          </ac:spMkLst>
        </pc:spChg>
        <pc:spChg chg="del mod">
          <ac:chgData name="Wang QL" userId="520397e4cf4a652e" providerId="LiveId" clId="{213EF1A5-9C1C-4EE8-AB31-4B9401E83A8C}" dt="2019-08-27T06:21:30.417" v="83" actId="478"/>
          <ac:spMkLst>
            <pc:docMk/>
            <pc:sldMk cId="1414234602" sldId="256"/>
            <ac:spMk id="153" creationId="{467123F4-25D1-C846-9AFD-F4988CDEA8C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213EF1A5-9C1C-4EE8-AB31-4B9401E83A8C}" dt="2019-08-27T06:29:01.011" v="134" actId="2085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0" creationId="{D4CBBADE-0460-444D-BD64-2170582B0FB0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1" creationId="{20BDE0FE-A1AA-A848-B8F0-120431D5252A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2" creationId="{7F203FDC-596A-3C46-AEDF-C0955194C02B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84" creationId="{570A343D-6B8E-324B-AD88-9CCC8FD60EF8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196" creationId="{05B897B3-FB27-604D-AC98-B7A49271AE31}"/>
          </ac:spMkLst>
        </pc:spChg>
        <pc:spChg chg="add mod">
          <ac:chgData name="Wang QL" userId="520397e4cf4a652e" providerId="LiveId" clId="{213EF1A5-9C1C-4EE8-AB31-4B9401E83A8C}" dt="2019-08-27T06:25:39.708" v="119" actId="1076"/>
          <ac:spMkLst>
            <pc:docMk/>
            <pc:sldMk cId="1414234602" sldId="256"/>
            <ac:spMk id="197" creationId="{97A06C27-A1A7-4D8A-BF86-B9D6AF80686B}"/>
          </ac:spMkLst>
        </pc:spChg>
        <pc:spChg chg="add mod">
          <ac:chgData name="Wang QL" userId="520397e4cf4a652e" providerId="LiveId" clId="{213EF1A5-9C1C-4EE8-AB31-4B9401E83A8C}" dt="2019-08-27T06:25:47.003" v="120" actId="1076"/>
          <ac:spMkLst>
            <pc:docMk/>
            <pc:sldMk cId="1414234602" sldId="256"/>
            <ac:spMk id="198" creationId="{0297BEF6-860F-4285-A274-9667B66F6F67}"/>
          </ac:spMkLst>
        </pc:spChg>
        <pc:spChg chg="mod">
          <ac:chgData name="Wang QL" userId="520397e4cf4a652e" providerId="LiveId" clId="{213EF1A5-9C1C-4EE8-AB31-4B9401E83A8C}" dt="2019-08-27T06:20:26.248" v="76" actId="1036"/>
          <ac:spMkLst>
            <pc:docMk/>
            <pc:sldMk cId="1414234602" sldId="256"/>
            <ac:spMk id="208" creationId="{B3B56F10-9B67-2C4A-84C3-31BA03BD20A5}"/>
          </ac:spMkLst>
        </pc:spChg>
        <pc:spChg chg="del mod">
          <ac:chgData name="Wang QL" userId="520397e4cf4a652e" providerId="LiveId" clId="{213EF1A5-9C1C-4EE8-AB31-4B9401E83A8C}" dt="2019-08-27T06:28:01.566" v="128" actId="478"/>
          <ac:spMkLst>
            <pc:docMk/>
            <pc:sldMk cId="1414234602" sldId="256"/>
            <ac:spMk id="209" creationId="{A8E74F86-562D-7E46-A29E-128F0C636252}"/>
          </ac:spMkLst>
        </pc:s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" creationId="{F3CCE3CF-C3D2-9E44-B9C5-40F4DEC80E9D}"/>
          </ac:grpSpMkLst>
        </pc:grpChg>
        <pc:grpChg chg="mod">
          <ac:chgData name="Wang QL" userId="520397e4cf4a652e" providerId="LiveId" clId="{213EF1A5-9C1C-4EE8-AB31-4B9401E83A8C}" dt="2019-08-27T06:29:08.463" v="135" actId="207"/>
          <ac:grpSpMkLst>
            <pc:docMk/>
            <pc:sldMk cId="1414234602" sldId="256"/>
            <ac:grpSpMk id="25" creationId="{68049C22-CAE9-FD4D-B323-A300FF0FB5C8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31" creationId="{AE33F4A2-834D-FB44-AE91-BC9612774F17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5" creationId="{D30AC1AB-F674-B146-9374-1827390E119B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39" creationId="{7CCF9737-BC6C-864B-B0CB-E5D0759596F4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45" creationId="{949A8B8B-4FEE-6A4D-9821-529F356135A9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49" creationId="{79304365-C0CB-8843-BAB5-7FA91AC2ACBA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55" creationId="{4798158B-0B83-114C-A54F-3CDE5787599C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4" creationId="{100B1080-19F9-3D44-90DD-1E5AF27D6A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68" creationId="{452CBE2E-C5EE-6842-8F9B-7C4DC35C941B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74" creationId="{B25C7B10-B37D-1946-9F46-01DA78B8693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78" creationId="{6DB0D96E-CC79-E941-ACCC-B7EAF9FCA04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83" creationId="{7FFA31E7-9FFA-1443-A8A8-F37E2E5E537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11" creationId="{4AC543D1-C50E-7A4C-BDDD-F93B8C419391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17" creationId="{5D4C10E9-AA15-B142-99BC-6E8010AA5D9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21" creationId="{FAEE9B53-D371-BB43-A7E1-8C0B1F97A4F1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4" creationId="{3CAC6B09-6C26-0449-B314-F9BD56F2A926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58" creationId="{36C09E78-DA6E-5B4C-B4A1-D85AF1485DD3}"/>
          </ac:grpSpMkLst>
        </pc:grpChg>
        <pc:grpChg chg="del mod">
          <ac:chgData name="Wang QL" userId="520397e4cf4a652e" providerId="LiveId" clId="{213EF1A5-9C1C-4EE8-AB31-4B9401E83A8C}" dt="2019-08-27T06:21:49.321" v="92" actId="478"/>
          <ac:grpSpMkLst>
            <pc:docMk/>
            <pc:sldMk cId="1414234602" sldId="256"/>
            <ac:grpSpMk id="162" creationId="{968C34D0-95CC-8F4D-BF42-C8E54353ADA4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166" creationId="{2DCE93EB-A486-A245-90EC-FA17FA173999}"/>
          </ac:grpSpMkLst>
        </pc:grpChg>
        <pc:grpChg chg="mod">
          <ac:chgData name="Wang QL" userId="520397e4cf4a652e" providerId="LiveId" clId="{213EF1A5-9C1C-4EE8-AB31-4B9401E83A8C}" dt="2019-08-27T06:20:18.186" v="62"/>
          <ac:grpSpMkLst>
            <pc:docMk/>
            <pc:sldMk cId="1414234602" sldId="256"/>
            <ac:grpSpMk id="172" creationId="{CAAB49E6-E636-894C-A6FC-1A67861C298E}"/>
          </ac:grpSpMkLst>
        </pc:grpChg>
        <pc:grpChg chg="mod">
          <ac:chgData name="Wang QL" userId="520397e4cf4a652e" providerId="LiveId" clId="{213EF1A5-9C1C-4EE8-AB31-4B9401E83A8C}" dt="2019-08-27T06:20:26.248" v="76" actId="1036"/>
          <ac:grpSpMkLst>
            <pc:docMk/>
            <pc:sldMk cId="1414234602" sldId="256"/>
            <ac:grpSpMk id="207" creationId="{CB0D2157-1F23-054D-9C94-E80EF802A2A1}"/>
          </ac:grpSpMkLst>
        </pc:grp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4" creationId="{86A003E6-365E-F043-911D-7BF9A229EB9B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5" creationId="{F219527D-DB59-0246-9F24-1AACB4D6A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6" creationId="{4E45949C-D3D9-FE48-9776-E8DB671AE357}"/>
          </ac:picMkLst>
        </pc:picChg>
        <pc:picChg chg="mod">
          <ac:chgData name="Wang QL" userId="520397e4cf4a652e" providerId="LiveId" clId="{213EF1A5-9C1C-4EE8-AB31-4B9401E83A8C}" dt="2019-08-27T06:20:26.248" v="76" actId="1036"/>
          <ac:picMkLst>
            <pc:docMk/>
            <pc:sldMk cId="1414234602" sldId="256"/>
            <ac:picMk id="137" creationId="{19B0D5FC-F7F2-464F-AA79-1CCAA5E2EF60}"/>
          </ac:picMkLst>
        </pc:picChg>
        <pc:cxnChg chg="mod">
          <ac:chgData name="Wang QL" userId="520397e4cf4a652e" providerId="LiveId" clId="{213EF1A5-9C1C-4EE8-AB31-4B9401E83A8C}" dt="2019-08-27T06:21:09.118" v="79" actId="692"/>
          <ac:cxnSpMkLst>
            <pc:docMk/>
            <pc:sldMk cId="1414234602" sldId="256"/>
            <ac:cxnSpMk id="4" creationId="{0F97948F-0F3A-F449-AD27-1355DDB813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8" creationId="{5E195200-9831-8D42-9EB0-B7C6A974CC9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99" creationId="{28CF923E-B4CA-D241-8399-96305AB5AD56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00" creationId="{496E6CE4-EF38-7C45-AD4C-E82CB36746A9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5" creationId="{E53EEBBC-69BA-4C45-80FB-B718CDFECFD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26" creationId="{47868C7A-F30E-0D45-9592-331ACE706F45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1" creationId="{07B3A63B-039A-C349-8C0E-C66F9230961B}"/>
          </ac:cxnSpMkLst>
        </pc:cxnChg>
        <pc:cxnChg chg="mod">
          <ac:chgData name="Wang QL" userId="520397e4cf4a652e" providerId="LiveId" clId="{213EF1A5-9C1C-4EE8-AB31-4B9401E83A8C}" dt="2019-08-27T06:27:48.429" v="126" actId="692"/>
          <ac:cxnSpMkLst>
            <pc:docMk/>
            <pc:sldMk cId="1414234602" sldId="256"/>
            <ac:cxnSpMk id="132" creationId="{8D09361C-9EE2-2D4E-A5A4-E565C44AC52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38" creationId="{6DA5BD0E-F009-9B4D-95AC-98BE37EAAE37}"/>
          </ac:cxnSpMkLst>
        </pc:cxnChg>
        <pc:cxnChg chg="del mod">
          <ac:chgData name="Wang QL" userId="520397e4cf4a652e" providerId="LiveId" clId="{213EF1A5-9C1C-4EE8-AB31-4B9401E83A8C}" dt="2019-08-27T06:21:32.633" v="84" actId="478"/>
          <ac:cxnSpMkLst>
            <pc:docMk/>
            <pc:sldMk cId="1414234602" sldId="256"/>
            <ac:cxnSpMk id="140" creationId="{9D5565FE-8FB2-0445-8E47-4BBD266FE8CC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2" creationId="{41FFCF48-F64B-5842-8853-9D2F80595C6F}"/>
          </ac:cxnSpMkLst>
        </pc:cxnChg>
        <pc:cxnChg chg="del mod">
          <ac:chgData name="Wang QL" userId="520397e4cf4a652e" providerId="LiveId" clId="{213EF1A5-9C1C-4EE8-AB31-4B9401E83A8C}" dt="2019-08-27T06:21:34.132" v="85" actId="478"/>
          <ac:cxnSpMkLst>
            <pc:docMk/>
            <pc:sldMk cId="1414234602" sldId="256"/>
            <ac:cxnSpMk id="144" creationId="{F11092DC-5C9F-0246-A833-67FA3FDBBC44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46" creationId="{60CF7D8D-8A54-F04D-9BE9-E0CBA40563B7}"/>
          </ac:cxnSpMkLst>
        </pc:cxnChg>
        <pc:cxnChg chg="del mod">
          <ac:chgData name="Wang QL" userId="520397e4cf4a652e" providerId="LiveId" clId="{213EF1A5-9C1C-4EE8-AB31-4B9401E83A8C}" dt="2019-08-27T06:21:34.854" v="86" actId="478"/>
          <ac:cxnSpMkLst>
            <pc:docMk/>
            <pc:sldMk cId="1414234602" sldId="256"/>
            <ac:cxnSpMk id="148" creationId="{88743AE1-9973-4D41-9390-1E92F96201CA}"/>
          </ac:cxnSpMkLst>
        </pc:cxnChg>
        <pc:cxnChg chg="mod">
          <ac:chgData name="Wang QL" userId="520397e4cf4a652e" providerId="LiveId" clId="{213EF1A5-9C1C-4EE8-AB31-4B9401E83A8C}" dt="2019-08-27T06:20:26.248" v="76" actId="1036"/>
          <ac:cxnSpMkLst>
            <pc:docMk/>
            <pc:sldMk cId="1414234602" sldId="256"/>
            <ac:cxnSpMk id="150" creationId="{DBA006E5-9457-4445-888E-18B5EC474027}"/>
          </ac:cxnSpMkLst>
        </pc:cxnChg>
        <pc:cxnChg chg="del mod">
          <ac:chgData name="Wang QL" userId="520397e4cf4a652e" providerId="LiveId" clId="{213EF1A5-9C1C-4EE8-AB31-4B9401E83A8C}" dt="2019-08-27T06:21:36.165" v="87" actId="478"/>
          <ac:cxnSpMkLst>
            <pc:docMk/>
            <pc:sldMk cId="1414234602" sldId="256"/>
            <ac:cxnSpMk id="152" creationId="{E4865034-4440-9A43-A560-33074D254550}"/>
          </ac:cxnSpMkLst>
        </pc:cxnChg>
        <pc:cxnChg chg="mod">
          <ac:chgData name="Wang QL" userId="520397e4cf4a652e" providerId="LiveId" clId="{213EF1A5-9C1C-4EE8-AB31-4B9401E83A8C}" dt="2019-08-27T06:21:38.857" v="88" actId="14100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213EF1A5-9C1C-4EE8-AB31-4B9401E83A8C}" dt="2019-08-27T06:21:40.892" v="89" actId="14100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213EF1A5-9C1C-4EE8-AB31-4B9401E83A8C}" dt="2019-08-27T06:21:42.947" v="90" actId="14100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213EF1A5-9C1C-4EE8-AB31-4B9401E83A8C}" dt="2019-08-27T06:21:47.063" v="91" actId="14100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  <pc:docChgLst>
    <pc:chgData name="Wang QL" userId="520397e4cf4a652e" providerId="LiveId" clId="{1C5F28E4-7D95-4541-B832-BE52C9C48BCD}"/>
    <pc:docChg chg="undo modSld">
      <pc:chgData name="Wang QL" userId="520397e4cf4a652e" providerId="LiveId" clId="{1C5F28E4-7D95-4541-B832-BE52C9C48BCD}" dt="2019-08-30T06:41:50.339" v="66" actId="207"/>
      <pc:docMkLst>
        <pc:docMk/>
      </pc:docMkLst>
      <pc:sldChg chg="delSp modSp setBg">
        <pc:chgData name="Wang QL" userId="520397e4cf4a652e" providerId="LiveId" clId="{1C5F28E4-7D95-4541-B832-BE52C9C48BCD}" dt="2019-08-30T06:41:50.339" v="66" actId="207"/>
        <pc:sldMkLst>
          <pc:docMk/>
          <pc:sldMk cId="1414234602" sldId="256"/>
        </pc:sldMkLst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7" creationId="{3833C79E-7C56-9141-9203-909B668C37BB}"/>
          </ac:spMkLst>
        </pc:spChg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8" creationId="{510A1213-0DB8-4147-BE8A-34FA53F19781}"/>
          </ac:spMkLst>
        </pc:spChg>
        <pc:spChg chg="mod">
          <ac:chgData name="Wang QL" userId="520397e4cf4a652e" providerId="LiveId" clId="{1C5F28E4-7D95-4541-B832-BE52C9C48BCD}" dt="2019-08-28T01:51:29.838" v="5" actId="207"/>
          <ac:spMkLst>
            <pc:docMk/>
            <pc:sldMk cId="1414234602" sldId="256"/>
            <ac:spMk id="9" creationId="{F4C24874-6101-D64E-86D0-A30AFE15255E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0" creationId="{F10F916F-ECC0-1D40-A1BC-DD59F59288A2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1" creationId="{2D4971B7-F607-FA41-925E-6AB9802AC92B}"/>
          </ac:spMkLst>
        </pc:spChg>
        <pc:spChg chg="mod">
          <ac:chgData name="Wang QL" userId="520397e4cf4a652e" providerId="LiveId" clId="{1C5F28E4-7D95-4541-B832-BE52C9C48BCD}" dt="2019-08-28T01:51:35.972" v="6" actId="207"/>
          <ac:spMkLst>
            <pc:docMk/>
            <pc:sldMk cId="1414234602" sldId="256"/>
            <ac:spMk id="12" creationId="{D3A5B49A-99D4-9745-AF2D-131C745768AF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3" creationId="{ECB2A08F-85D6-9B4C-A47E-40D4C96F1D6B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4" creationId="{3AD07186-7E6B-9741-9AF9-0FDDFC6D0981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5" creationId="{92F84FE7-6C13-7445-A1BB-0301B1970B03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6" creationId="{F1FA0EAB-66AA-1B42-842C-3D0CCE93155E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7" creationId="{097FD2BC-F032-2148-85BB-C1C80A21372C}"/>
          </ac:spMkLst>
        </pc:spChg>
        <pc:spChg chg="mod">
          <ac:chgData name="Wang QL" userId="520397e4cf4a652e" providerId="LiveId" clId="{1C5F28E4-7D95-4541-B832-BE52C9C48BCD}" dt="2019-08-28T01:51:46.279" v="7" actId="207"/>
          <ac:spMkLst>
            <pc:docMk/>
            <pc:sldMk cId="1414234602" sldId="256"/>
            <ac:spMk id="18" creationId="{085F507B-9452-A347-9CC4-DAF6B51D0480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19" creationId="{C3B183D8-9332-5245-B633-F2F35FF56687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0" creationId="{3B227FF6-C7FB-9245-9D0B-1CC9051E7005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1" creationId="{BF6F324A-3A74-2C4B-A4AE-CC5D84F9DA4D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2" creationId="{61E85E81-2181-9948-8D94-4D2A6492B454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3" creationId="{87BA18B7-86ED-C749-B865-A3AEC329889B}"/>
          </ac:spMkLst>
        </pc:spChg>
        <pc:spChg chg="mod">
          <ac:chgData name="Wang QL" userId="520397e4cf4a652e" providerId="LiveId" clId="{1C5F28E4-7D95-4541-B832-BE52C9C48BCD}" dt="2019-08-28T01:51:51.981" v="8" actId="207"/>
          <ac:spMkLst>
            <pc:docMk/>
            <pc:sldMk cId="1414234602" sldId="256"/>
            <ac:spMk id="24" creationId="{174A7F3F-A863-8F46-A4F2-0A077D4AEDBA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6" creationId="{A12CB373-F953-C941-B95F-DF2E1EAD37A2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7" creationId="{54FFB1ED-D39A-E24A-AA87-5CED1377EAE4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8" creationId="{2A99B8EB-6ECA-584B-B9C1-042DD3E77CBE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29" creationId="{E6CBEAC3-A2FF-6944-9A2F-F488D2C52B9B}"/>
          </ac:spMkLst>
        </pc:spChg>
        <pc:spChg chg="mod">
          <ac:chgData name="Wang QL" userId="520397e4cf4a652e" providerId="LiveId" clId="{1C5F28E4-7D95-4541-B832-BE52C9C48BCD}" dt="2019-08-30T06:36:39.208" v="22" actId="692"/>
          <ac:spMkLst>
            <pc:docMk/>
            <pc:sldMk cId="1414234602" sldId="256"/>
            <ac:spMk id="30" creationId="{B1920397-8136-5741-A1A1-89B85AA4FCE1}"/>
          </ac:spMkLst>
        </pc:spChg>
        <pc:spChg chg="mod">
          <ac:chgData name="Wang QL" userId="520397e4cf4a652e" providerId="LiveId" clId="{1C5F28E4-7D95-4541-B832-BE52C9C48BCD}" dt="2019-08-30T06:36:58.654" v="24" actId="207"/>
          <ac:spMkLst>
            <pc:docMk/>
            <pc:sldMk cId="1414234602" sldId="256"/>
            <ac:spMk id="32" creationId="{B7079C79-18B6-324D-B616-65427A629CB5}"/>
          </ac:spMkLst>
        </pc:spChg>
        <pc:spChg chg="mod">
          <ac:chgData name="Wang QL" userId="520397e4cf4a652e" providerId="LiveId" clId="{1C5F28E4-7D95-4541-B832-BE52C9C48BCD}" dt="2019-08-30T06:37:05.193" v="26" actId="207"/>
          <ac:spMkLst>
            <pc:docMk/>
            <pc:sldMk cId="1414234602" sldId="256"/>
            <ac:spMk id="33" creationId="{EAE2AA83-0DA7-9344-A0B4-57945AE0B9DD}"/>
          </ac:spMkLst>
        </pc:spChg>
        <pc:spChg chg="mod">
          <ac:chgData name="Wang QL" userId="520397e4cf4a652e" providerId="LiveId" clId="{1C5F28E4-7D95-4541-B832-BE52C9C48BCD}" dt="2019-08-30T06:36:58.654" v="24" actId="207"/>
          <ac:spMkLst>
            <pc:docMk/>
            <pc:sldMk cId="1414234602" sldId="256"/>
            <ac:spMk id="34" creationId="{8271608A-A574-9E46-BA50-CB49FBF8CBE5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6" creationId="{606E3B99-0116-1E4A-A08D-4307A3A79DE7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7" creationId="{A67A4D0D-10B6-F54F-9B4C-3A0555A6AFF9}"/>
          </ac:spMkLst>
        </pc:spChg>
        <pc:spChg chg="mod">
          <ac:chgData name="Wang QL" userId="520397e4cf4a652e" providerId="LiveId" clId="{1C5F28E4-7D95-4541-B832-BE52C9C48BCD}" dt="2019-08-30T06:36:04.714" v="18" actId="692"/>
          <ac:spMkLst>
            <pc:docMk/>
            <pc:sldMk cId="1414234602" sldId="256"/>
            <ac:spMk id="38" creationId="{E61D6FEE-0622-6447-AE17-F3A6E35AE29D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0" creationId="{4D35465A-29F7-1040-B6A3-C259334424F0}"/>
          </ac:spMkLst>
        </pc:spChg>
        <pc:spChg chg="mod topLvl">
          <ac:chgData name="Wang QL" userId="520397e4cf4a652e" providerId="LiveId" clId="{1C5F28E4-7D95-4541-B832-BE52C9C48BCD}" dt="2019-08-30T06:41:16.060" v="62" actId="692"/>
          <ac:spMkLst>
            <pc:docMk/>
            <pc:sldMk cId="1414234602" sldId="256"/>
            <ac:spMk id="41" creationId="{CA41356D-F410-BA42-8D80-46B30C6C9D43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2" creationId="{3C352D35-878B-AC4E-87B3-64FB570473DB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3" creationId="{920218CF-19A5-1C40-A125-63D9DB03AF87}"/>
          </ac:spMkLst>
        </pc:spChg>
        <pc:spChg chg="mod topLvl">
          <ac:chgData name="Wang QL" userId="520397e4cf4a652e" providerId="LiveId" clId="{1C5F28E4-7D95-4541-B832-BE52C9C48BCD}" dt="2019-08-30T06:41:22.891" v="63" actId="692"/>
          <ac:spMkLst>
            <pc:docMk/>
            <pc:sldMk cId="1414234602" sldId="256"/>
            <ac:spMk id="44" creationId="{5C236490-5AE3-8747-99EE-1F611EFA4491}"/>
          </ac:spMkLst>
        </pc:spChg>
        <pc:spChg chg="mod">
          <ac:chgData name="Wang QL" userId="520397e4cf4a652e" providerId="LiveId" clId="{1C5F28E4-7D95-4541-B832-BE52C9C48BCD}" dt="2019-08-30T06:41:35.404" v="64" actId="207"/>
          <ac:spMkLst>
            <pc:docMk/>
            <pc:sldMk cId="1414234602" sldId="256"/>
            <ac:spMk id="46" creationId="{2E05E814-AB09-7B40-B957-BA43814D63A5}"/>
          </ac:spMkLst>
        </pc:spChg>
        <pc:spChg chg="mod">
          <ac:chgData name="Wang QL" userId="520397e4cf4a652e" providerId="LiveId" clId="{1C5F28E4-7D95-4541-B832-BE52C9C48BCD}" dt="2019-08-30T06:41:45.099" v="65" actId="207"/>
          <ac:spMkLst>
            <pc:docMk/>
            <pc:sldMk cId="1414234602" sldId="256"/>
            <ac:spMk id="47" creationId="{BC877B8C-D7E7-BD44-9C5A-8DA2F7B34F69}"/>
          </ac:spMkLst>
        </pc:spChg>
        <pc:spChg chg="mod">
          <ac:chgData name="Wang QL" userId="520397e4cf4a652e" providerId="LiveId" clId="{1C5F28E4-7D95-4541-B832-BE52C9C48BCD}" dt="2019-08-30T06:41:50.339" v="66" actId="207"/>
          <ac:spMkLst>
            <pc:docMk/>
            <pc:sldMk cId="1414234602" sldId="256"/>
            <ac:spMk id="48" creationId="{5ECE2841-0724-E744-87BA-408C4865C713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0" creationId="{3463BFBF-E5F4-7B4D-B5A7-8FA9781C4BF6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1" creationId="{FDB66DED-BEC7-864E-BA4F-F36523F362D0}"/>
          </ac:spMkLst>
        </pc:spChg>
        <pc:spChg chg="mod">
          <ac:chgData name="Wang QL" userId="520397e4cf4a652e" providerId="LiveId" clId="{1C5F28E4-7D95-4541-B832-BE52C9C48BCD}" dt="2019-08-30T06:40:42.472" v="57" actId="692"/>
          <ac:spMkLst>
            <pc:docMk/>
            <pc:sldMk cId="1414234602" sldId="256"/>
            <ac:spMk id="62" creationId="{71803982-1D80-FF43-8C9B-80ED60F90A2E}"/>
          </ac:spMkLst>
        </pc:spChg>
        <pc:spChg chg="mod">
          <ac:chgData name="Wang QL" userId="520397e4cf4a652e" providerId="LiveId" clId="{1C5F28E4-7D95-4541-B832-BE52C9C48BCD}" dt="2019-08-30T06:39:48.276" v="52" actId="692"/>
          <ac:spMkLst>
            <pc:docMk/>
            <pc:sldMk cId="1414234602" sldId="256"/>
            <ac:spMk id="63" creationId="{2782F5FF-CC6E-AC42-BAA7-C51C034AEE49}"/>
          </ac:spMkLst>
        </pc:spChg>
        <pc:spChg chg="mod">
          <ac:chgData name="Wang QL" userId="520397e4cf4a652e" providerId="LiveId" clId="{1C5F28E4-7D95-4541-B832-BE52C9C48BCD}" dt="2019-08-30T06:35:45.652" v="16" actId="692"/>
          <ac:spMkLst>
            <pc:docMk/>
            <pc:sldMk cId="1414234602" sldId="256"/>
            <ac:spMk id="91" creationId="{A0B675E8-8F4E-094A-AB2B-B0C32C4E88DD}"/>
          </ac:spMkLst>
        </pc:spChg>
        <pc:spChg chg="mod">
          <ac:chgData name="Wang QL" userId="520397e4cf4a652e" providerId="LiveId" clId="{1C5F28E4-7D95-4541-B832-BE52C9C48BCD}" dt="2019-08-30T06:38:36.441" v="41" actId="207"/>
          <ac:spMkLst>
            <pc:docMk/>
            <pc:sldMk cId="1414234602" sldId="256"/>
            <ac:spMk id="92" creationId="{2E6BDE5E-FD92-4348-BEAD-7FAA9BBADEDA}"/>
          </ac:spMkLst>
        </pc:spChg>
        <pc:spChg chg="mod">
          <ac:chgData name="Wang QL" userId="520397e4cf4a652e" providerId="LiveId" clId="{1C5F28E4-7D95-4541-B832-BE52C9C48BCD}" dt="2019-08-30T06:35:18.890" v="13" actId="692"/>
          <ac:spMkLst>
            <pc:docMk/>
            <pc:sldMk cId="1414234602" sldId="256"/>
            <ac:spMk id="93" creationId="{51067935-94AF-B449-97BB-CD5666814CE8}"/>
          </ac:spMkLst>
        </pc:spChg>
        <pc:spChg chg="mod">
          <ac:chgData name="Wang QL" userId="520397e4cf4a652e" providerId="LiveId" clId="{1C5F28E4-7D95-4541-B832-BE52C9C48BCD}" dt="2019-08-28T01:49:20.695" v="4" actId="1038"/>
          <ac:spMkLst>
            <pc:docMk/>
            <pc:sldMk cId="1414234602" sldId="256"/>
            <ac:spMk id="97" creationId="{EC0558D9-41AB-444B-AF4F-2221E8D887AF}"/>
          </ac:spMkLst>
        </pc:spChg>
        <pc:spChg chg="mod">
          <ac:chgData name="Wang QL" userId="520397e4cf4a652e" providerId="LiveId" clId="{1C5F28E4-7D95-4541-B832-BE52C9C48BCD}" dt="2019-08-30T06:40:19.005" v="55" actId="207"/>
          <ac:spMkLst>
            <pc:docMk/>
            <pc:sldMk cId="1414234602" sldId="256"/>
            <ac:spMk id="102" creationId="{F2EB91E9-7466-1C4E-A8C0-6669F952CA77}"/>
          </ac:spMkLst>
        </pc:spChg>
        <pc:spChg chg="mod">
          <ac:chgData name="Wang QL" userId="520397e4cf4a652e" providerId="LiveId" clId="{1C5F28E4-7D95-4541-B832-BE52C9C48BCD}" dt="2019-08-30T06:40:06.436" v="54" actId="2085"/>
          <ac:spMkLst>
            <pc:docMk/>
            <pc:sldMk cId="1414234602" sldId="256"/>
            <ac:spMk id="103" creationId="{889CBAAF-8D89-7445-8CB1-6CA3F2E58C11}"/>
          </ac:spMkLst>
        </pc:spChg>
        <pc:spChg chg="mod">
          <ac:chgData name="Wang QL" userId="520397e4cf4a652e" providerId="LiveId" clId="{1C5F28E4-7D95-4541-B832-BE52C9C48BCD}" dt="2019-08-30T06:35:53.938" v="17" actId="207"/>
          <ac:spMkLst>
            <pc:docMk/>
            <pc:sldMk cId="1414234602" sldId="256"/>
            <ac:spMk id="104" creationId="{FFAC4128-A7CB-CF4E-952A-1F38029FEDCD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39" creationId="{46D3D834-11F3-274A-9D77-0D457FE894AE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43" creationId="{1B4074E7-571F-484D-AB6F-3ABBF9D9A05E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47" creationId="{6E1733F9-4400-214D-9F27-89A89F64A081}"/>
          </ac:spMkLst>
        </pc:spChg>
        <pc:spChg chg="mod">
          <ac:chgData name="Wang QL" userId="520397e4cf4a652e" providerId="LiveId" clId="{1C5F28E4-7D95-4541-B832-BE52C9C48BCD}" dt="2019-08-28T01:52:12.209" v="9" actId="207"/>
          <ac:spMkLst>
            <pc:docMk/>
            <pc:sldMk cId="1414234602" sldId="256"/>
            <ac:spMk id="151" creationId="{77B54B45-12A7-3B47-BB39-B625EE6E3302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7" creationId="{693681F3-BF29-F142-87AD-874B8CB8ACF5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8" creationId="{4753FE90-A241-0B48-9FFD-3BF5B351B145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69" creationId="{88060594-55B8-AD48-B533-25739F3DAFD2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70" creationId="{3789D2FB-2E4C-194F-B0FB-F2809A2F81CB}"/>
          </ac:spMkLst>
        </pc:spChg>
        <pc:spChg chg="mod">
          <ac:chgData name="Wang QL" userId="520397e4cf4a652e" providerId="LiveId" clId="{1C5F28E4-7D95-4541-B832-BE52C9C48BCD}" dt="2019-08-30T06:38:30.986" v="39" actId="692"/>
          <ac:spMkLst>
            <pc:docMk/>
            <pc:sldMk cId="1414234602" sldId="256"/>
            <ac:spMk id="171" creationId="{BAAA28E5-15D2-5B45-9E48-084C25278161}"/>
          </ac:spMkLst>
        </pc:spChg>
        <pc:spChg chg="mod">
          <ac:chgData name="Wang QL" userId="520397e4cf4a652e" providerId="LiveId" clId="{1C5F28E4-7D95-4541-B832-BE52C9C48BCD}" dt="2019-08-30T06:39:12.591" v="45" actId="207"/>
          <ac:spMkLst>
            <pc:docMk/>
            <pc:sldMk cId="1414234602" sldId="256"/>
            <ac:spMk id="173" creationId="{3EA3AD34-E825-924A-B884-89E04EF85079}"/>
          </ac:spMkLst>
        </pc:spChg>
        <pc:spChg chg="mod">
          <ac:chgData name="Wang QL" userId="520397e4cf4a652e" providerId="LiveId" clId="{1C5F28E4-7D95-4541-B832-BE52C9C48BCD}" dt="2019-08-30T06:39:12.591" v="45" actId="207"/>
          <ac:spMkLst>
            <pc:docMk/>
            <pc:sldMk cId="1414234602" sldId="256"/>
            <ac:spMk id="174" creationId="{06428304-FAD7-3148-9F54-AB62074BBF4C}"/>
          </ac:spMkLst>
        </pc:spChg>
        <pc:spChg chg="mod">
          <ac:chgData name="Wang QL" userId="520397e4cf4a652e" providerId="LiveId" clId="{1C5F28E4-7D95-4541-B832-BE52C9C48BCD}" dt="2019-08-30T06:39:19.776" v="47" actId="207"/>
          <ac:spMkLst>
            <pc:docMk/>
            <pc:sldMk cId="1414234602" sldId="256"/>
            <ac:spMk id="175" creationId="{0FE9DF5F-BD34-FD45-818A-EB9C7292DE61}"/>
          </ac:spMkLst>
        </pc:spChg>
        <pc:spChg chg="mod">
          <ac:chgData name="Wang QL" userId="520397e4cf4a652e" providerId="LiveId" clId="{1C5F28E4-7D95-4541-B832-BE52C9C48BCD}" dt="2019-08-30T06:35:18.890" v="13" actId="692"/>
          <ac:spMkLst>
            <pc:docMk/>
            <pc:sldMk cId="1414234602" sldId="256"/>
            <ac:spMk id="183" creationId="{643CBEAE-71FB-754D-B077-BE84C9552B46}"/>
          </ac:spMkLst>
        </pc:spChg>
        <pc:spChg chg="mod">
          <ac:chgData name="Wang QL" userId="520397e4cf4a652e" providerId="LiveId" clId="{1C5F28E4-7D95-4541-B832-BE52C9C48BCD}" dt="2019-08-30T06:38:36.441" v="41" actId="207"/>
          <ac:spMkLst>
            <pc:docMk/>
            <pc:sldMk cId="1414234602" sldId="256"/>
            <ac:spMk id="184" creationId="{570A343D-6B8E-324B-AD88-9CCC8FD60EF8}"/>
          </ac:spMkLst>
        </pc:spChg>
        <pc:grpChg chg="mod">
          <ac:chgData name="Wang QL" userId="520397e4cf4a652e" providerId="LiveId" clId="{1C5F28E4-7D95-4541-B832-BE52C9C48BCD}" dt="2019-08-30T06:36:15.797" v="20" actId="207"/>
          <ac:grpSpMkLst>
            <pc:docMk/>
            <pc:sldMk cId="1414234602" sldId="256"/>
            <ac:grpSpMk id="25" creationId="{68049C22-CAE9-FD4D-B323-A300FF0FB5C8}"/>
          </ac:grpSpMkLst>
        </pc:grpChg>
        <pc:grpChg chg="del mod">
          <ac:chgData name="Wang QL" userId="520397e4cf4a652e" providerId="LiveId" clId="{1C5F28E4-7D95-4541-B832-BE52C9C48BCD}" dt="2019-08-30T06:41:10.500" v="61" actId="165"/>
          <ac:grpSpMkLst>
            <pc:docMk/>
            <pc:sldMk cId="1414234602" sldId="256"/>
            <ac:grpSpMk id="39" creationId="{7CCF9737-BC6C-864B-B0CB-E5D0759596F4}"/>
          </ac:grpSpMkLst>
        </pc:grpChg>
        <pc:grpChg chg="mod topLvl">
          <ac:chgData name="Wang QL" userId="520397e4cf4a652e" providerId="LiveId" clId="{1C5F28E4-7D95-4541-B832-BE52C9C48BCD}" dt="2019-08-30T06:41:10.500" v="61" actId="165"/>
          <ac:grpSpMkLst>
            <pc:docMk/>
            <pc:sldMk cId="1414234602" sldId="256"/>
            <ac:grpSpMk id="45" creationId="{949A8B8B-4FEE-6A4D-9821-529F356135A9}"/>
          </ac:grpSpMkLst>
        </pc:grpChg>
        <pc:grpChg chg="mod">
          <ac:chgData name="Wang QL" userId="520397e4cf4a652e" providerId="LiveId" clId="{1C5F28E4-7D95-4541-B832-BE52C9C48BCD}" dt="2019-08-28T01:49:20.695" v="4" actId="1038"/>
          <ac:grpSpMkLst>
            <pc:docMk/>
            <pc:sldMk cId="1414234602" sldId="256"/>
            <ac:grpSpMk id="49" creationId="{79304365-C0CB-8843-BAB5-7FA91AC2ACBA}"/>
          </ac:grpSpMkLst>
        </pc:grpChg>
        <pc:grpChg chg="mod">
          <ac:chgData name="Wang QL" userId="520397e4cf4a652e" providerId="LiveId" clId="{1C5F28E4-7D95-4541-B832-BE52C9C48BCD}" dt="2019-08-28T01:49:20.695" v="4" actId="1038"/>
          <ac:grpSpMkLst>
            <pc:docMk/>
            <pc:sldMk cId="1414234602" sldId="256"/>
            <ac:grpSpMk id="59" creationId="{DCBF4610-9103-7A45-A717-B7D92CD2BB1F}"/>
          </ac:grpSpMkLst>
        </pc:grpChg>
        <pc:grpChg chg="mod">
          <ac:chgData name="Wang QL" userId="520397e4cf4a652e" providerId="LiveId" clId="{1C5F28E4-7D95-4541-B832-BE52C9C48BCD}" dt="2019-08-30T06:38:36.441" v="41" actId="207"/>
          <ac:grpSpMkLst>
            <pc:docMk/>
            <pc:sldMk cId="1414234602" sldId="256"/>
            <ac:grpSpMk id="166" creationId="{2DCE93EB-A486-A245-90EC-FA17FA173999}"/>
          </ac:grpSpMkLst>
        </pc:grpChg>
        <pc:cxnChg chg="mod">
          <ac:chgData name="Wang QL" userId="520397e4cf4a652e" providerId="LiveId" clId="{1C5F28E4-7D95-4541-B832-BE52C9C48BCD}" dt="2019-08-30T06:35:30.607" v="15" actId="692"/>
          <ac:cxnSpMkLst>
            <pc:docMk/>
            <pc:sldMk cId="1414234602" sldId="256"/>
            <ac:cxnSpMk id="100" creationId="{496E6CE4-EF38-7C45-AD4C-E82CB36746A9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38" creationId="{6DA5BD0E-F009-9B4D-95AC-98BE37EAAE3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42" creationId="{41FFCF48-F64B-5842-8853-9D2F80595C6F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46" creationId="{60CF7D8D-8A54-F04D-9BE9-E0CBA40563B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50" creationId="{DBA006E5-9457-4445-888E-18B5EC474027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6" creationId="{3AC01B76-BFCD-1640-9CDD-00BE7C964015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7" creationId="{7E0EDA2E-91FC-EB45-AC09-6187CDF92ED5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8" creationId="{80F8B1A9-14BA-6C49-A1BD-23D26D7F3A22}"/>
          </ac:cxnSpMkLst>
        </pc:cxnChg>
        <pc:cxnChg chg="mod">
          <ac:chgData name="Wang QL" userId="520397e4cf4a652e" providerId="LiveId" clId="{1C5F28E4-7D95-4541-B832-BE52C9C48BCD}" dt="2019-08-30T06:38:36.441" v="41" actId="207"/>
          <ac:cxnSpMkLst>
            <pc:docMk/>
            <pc:sldMk cId="1414234602" sldId="256"/>
            <ac:cxnSpMk id="179" creationId="{2791B368-7625-C445-8C1A-840060BBFD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60529"/>
            <a:ext cx="8334375" cy="2256061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403592"/>
            <a:ext cx="8334375" cy="156454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60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45009"/>
            <a:ext cx="2396133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45009"/>
            <a:ext cx="7049492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7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65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615545"/>
            <a:ext cx="9584531" cy="2695572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336618"/>
            <a:ext cx="9584531" cy="1417538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8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725046"/>
            <a:ext cx="4722813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2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45010"/>
            <a:ext cx="9584531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88543"/>
            <a:ext cx="4701108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367064"/>
            <a:ext cx="470110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88543"/>
            <a:ext cx="4724260" cy="778521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367064"/>
            <a:ext cx="472426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5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7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6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33026"/>
            <a:ext cx="5625703" cy="4605124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8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2012"/>
            <a:ext cx="3584070" cy="151204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33026"/>
            <a:ext cx="5625703" cy="4605124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4052"/>
            <a:ext cx="3584070" cy="360159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45010"/>
            <a:ext cx="958453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725046"/>
            <a:ext cx="958453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C7-D75F-CB40-8AFC-B8FE65C13BEA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006163"/>
            <a:ext cx="375046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006163"/>
            <a:ext cx="25003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9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3CCE3CF-C3D2-9E44-B9C5-40F4DEC80E9D}"/>
              </a:ext>
            </a:extLst>
          </p:cNvPr>
          <p:cNvGrpSpPr/>
          <p:nvPr/>
        </p:nvGrpSpPr>
        <p:grpSpPr>
          <a:xfrm>
            <a:off x="3142505" y="1561978"/>
            <a:ext cx="1711714" cy="913762"/>
            <a:chOff x="1172124" y="5432144"/>
            <a:chExt cx="1819007" cy="971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B4D013-96C5-1948-A1F9-CA9793681DB1}"/>
                </a:ext>
              </a:extLst>
            </p:cNvPr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33C79E-7C56-9141-9203-909B668C3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0A1213-0DB8-4147-BE8A-34FA53F19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4874-6101-D64E-86D0-A30AFE15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0F916F-ECC0-1D40-A1BC-DD59F5928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4971B7-F607-FA41-925E-6AB9802AC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5B49A-99D4-9745-AF2D-131C7457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B2A08F-85D6-9B4C-A47E-40D4C96F1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D07186-7E6B-9741-9AF9-0FDDFC6D0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F84FE7-6C13-7445-A1BB-0301B19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FA0EAB-66AA-1B42-842C-3D0CCE931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7FD2BC-F032-2148-85BB-C1C80A213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5F507B-9452-A347-9CC4-DAF6B51D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B183D8-9332-5245-B633-F2F35FF56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227FF6-C7FB-9245-9D0B-1CC9051E7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F324A-3A74-2C4B-A4AE-CC5D84F9D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2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E85E81-2181-9948-8D94-4D2A6492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BA18B7-86ED-C749-B865-A3AEC3298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129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74A7F3F-A863-8F46-A4F2-0A077D4AE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49C22-CAE9-FD4D-B323-A300FF0FB5C8}"/>
              </a:ext>
            </a:extLst>
          </p:cNvPr>
          <p:cNvGrpSpPr/>
          <p:nvPr/>
        </p:nvGrpSpPr>
        <p:grpSpPr>
          <a:xfrm>
            <a:off x="5845386" y="1277770"/>
            <a:ext cx="344335" cy="1471619"/>
            <a:chOff x="6223000" y="2259487"/>
            <a:chExt cx="365919" cy="1563864"/>
          </a:xfrm>
          <a:noFill/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2CB373-F953-C941-B95F-DF2E1EAD3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54FFB1ED-D39A-E24A-AA87-5CED1377EAE4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A99B8EB-6ECA-584B-B9C1-042DD3E77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6CBEAC3-A2FF-6944-9A2F-F488D2C5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920397-8136-5741-A1A1-89B85AA4F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33F4A2-834D-FB44-AE91-BC9612774F17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  <a:grpFill/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7079C79-18B6-324D-B616-65427A629CB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AE2AA83-0DA7-9344-A0B4-57945AE0B9DD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271608A-A574-9E46-BA50-CB49FBF8CBE5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0AC1AB-F674-B146-9374-1827390E119B}"/>
              </a:ext>
            </a:extLst>
          </p:cNvPr>
          <p:cNvGrpSpPr/>
          <p:nvPr/>
        </p:nvGrpSpPr>
        <p:grpSpPr>
          <a:xfrm>
            <a:off x="5852380" y="184973"/>
            <a:ext cx="344335" cy="581207"/>
            <a:chOff x="6220408" y="339527"/>
            <a:chExt cx="365919" cy="6176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06E3B99-0116-1E4A-A08D-4307A3A79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39596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A4D0D-10B6-F54F-9B4C-3A0555A6AFF9}"/>
                </a:ext>
              </a:extLst>
            </p:cNvPr>
            <p:cNvSpPr/>
            <p:nvPr/>
          </p:nvSpPr>
          <p:spPr>
            <a:xfrm>
              <a:off x="6220408" y="339527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1D6FEE-0622-6447-AE17-F3A6E35AE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676249"/>
              <a:ext cx="221773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4D35465A-29F7-1040-B6A3-C259334424F0}"/>
              </a:ext>
            </a:extLst>
          </p:cNvPr>
          <p:cNvSpPr>
            <a:spLocks noChangeAspect="1"/>
          </p:cNvSpPr>
          <p:nvPr/>
        </p:nvSpPr>
        <p:spPr>
          <a:xfrm>
            <a:off x="7496076" y="1354656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A41356D-F410-BA42-8D80-46B30C6C9D43}"/>
              </a:ext>
            </a:extLst>
          </p:cNvPr>
          <p:cNvSpPr/>
          <p:nvPr/>
        </p:nvSpPr>
        <p:spPr>
          <a:xfrm>
            <a:off x="7430692" y="1301546"/>
            <a:ext cx="344335" cy="1471619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C352D35-878B-AC4E-87B3-64FB570473DB}"/>
              </a:ext>
            </a:extLst>
          </p:cNvPr>
          <p:cNvSpPr>
            <a:spLocks noChangeAspect="1"/>
          </p:cNvSpPr>
          <p:nvPr/>
        </p:nvSpPr>
        <p:spPr>
          <a:xfrm>
            <a:off x="7496076" y="1618406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20218CF-19A5-1C40-A125-63D9DB03AF87}"/>
              </a:ext>
            </a:extLst>
          </p:cNvPr>
          <p:cNvSpPr>
            <a:spLocks noChangeAspect="1"/>
          </p:cNvSpPr>
          <p:nvPr/>
        </p:nvSpPr>
        <p:spPr>
          <a:xfrm>
            <a:off x="7499255" y="2248359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C236490-5AE3-8747-99EE-1F611EFA4491}"/>
              </a:ext>
            </a:extLst>
          </p:cNvPr>
          <p:cNvSpPr>
            <a:spLocks noChangeAspect="1"/>
          </p:cNvSpPr>
          <p:nvPr/>
        </p:nvSpPr>
        <p:spPr>
          <a:xfrm>
            <a:off x="7499255" y="2512110"/>
            <a:ext cx="208692" cy="208693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49A8B8B-4FEE-6A4D-9821-529F356135A9}"/>
              </a:ext>
            </a:extLst>
          </p:cNvPr>
          <p:cNvGrpSpPr/>
          <p:nvPr/>
        </p:nvGrpSpPr>
        <p:grpSpPr>
          <a:xfrm>
            <a:off x="7578910" y="1934521"/>
            <a:ext cx="43022" cy="208840"/>
            <a:chOff x="5468091" y="3074874"/>
            <a:chExt cx="45719" cy="22193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E05E814-AB09-7B40-B957-BA43814D63A5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C877B8C-D7E7-BD44-9C5A-8DA2F7B34F69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ECE2841-0724-E744-87BA-408C4865C713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749371CA-2E19-9C4F-B735-3A250AE99FED}"/>
              </a:ext>
            </a:extLst>
          </p:cNvPr>
          <p:cNvSpPr>
            <a:spLocks noChangeAspect="1"/>
          </p:cNvSpPr>
          <p:nvPr/>
        </p:nvSpPr>
        <p:spPr>
          <a:xfrm>
            <a:off x="7493636" y="2932034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B31D998C-2433-7C47-A396-40A0E325F353}"/>
              </a:ext>
            </a:extLst>
          </p:cNvPr>
          <p:cNvSpPr/>
          <p:nvPr/>
        </p:nvSpPr>
        <p:spPr>
          <a:xfrm>
            <a:off x="7428252" y="2878924"/>
            <a:ext cx="344335" cy="1471619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62FFAF8-0968-EB49-A514-B2D2EDA24403}"/>
              </a:ext>
            </a:extLst>
          </p:cNvPr>
          <p:cNvSpPr>
            <a:spLocks noChangeAspect="1"/>
          </p:cNvSpPr>
          <p:nvPr/>
        </p:nvSpPr>
        <p:spPr>
          <a:xfrm>
            <a:off x="7493636" y="3195784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5505B04-C724-0F49-B4FC-E3344088A8BC}"/>
              </a:ext>
            </a:extLst>
          </p:cNvPr>
          <p:cNvSpPr>
            <a:spLocks noChangeAspect="1"/>
          </p:cNvSpPr>
          <p:nvPr/>
        </p:nvSpPr>
        <p:spPr>
          <a:xfrm>
            <a:off x="7496815" y="3825737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D968BD1-112D-3E4F-A450-3F34F365123D}"/>
              </a:ext>
            </a:extLst>
          </p:cNvPr>
          <p:cNvSpPr>
            <a:spLocks noChangeAspect="1"/>
          </p:cNvSpPr>
          <p:nvPr/>
        </p:nvSpPr>
        <p:spPr>
          <a:xfrm>
            <a:off x="7496815" y="4089488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798158B-0B83-114C-A54F-3CDE5787599C}"/>
              </a:ext>
            </a:extLst>
          </p:cNvPr>
          <p:cNvGrpSpPr/>
          <p:nvPr/>
        </p:nvGrpSpPr>
        <p:grpSpPr>
          <a:xfrm>
            <a:off x="7576470" y="3511899"/>
            <a:ext cx="43022" cy="208840"/>
            <a:chOff x="5468091" y="3074874"/>
            <a:chExt cx="45719" cy="221931"/>
          </a:xfrm>
          <a:solidFill>
            <a:schemeClr val="accent6">
              <a:lumMod val="75000"/>
            </a:schemeClr>
          </a:solidFill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642CDB8-5806-5D4C-8D01-2101C9E92E1F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73D78CB-EC26-9645-AEF1-9EE8F634528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C7ED9FE-4291-8D46-8DE2-83ABD28AE661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BF4610-9103-7A45-A717-B7D92CD2BB1F}"/>
              </a:ext>
            </a:extLst>
          </p:cNvPr>
          <p:cNvGrpSpPr/>
          <p:nvPr/>
        </p:nvGrpSpPr>
        <p:grpSpPr>
          <a:xfrm>
            <a:off x="7428252" y="638043"/>
            <a:ext cx="344335" cy="581207"/>
            <a:chOff x="6220408" y="211036"/>
            <a:chExt cx="365919" cy="617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63BFBF-E5F4-7B4D-B5A7-8FA9781C4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FDB66DED-BEC7-864E-BA4F-F36523F362D0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1803982-1D80-FF43-8C9B-80ED60F90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782F5FF-CC6E-AC42-BAA7-C51C034AEE49}"/>
              </a:ext>
            </a:extLst>
          </p:cNvPr>
          <p:cNvSpPr/>
          <p:nvPr/>
        </p:nvSpPr>
        <p:spPr>
          <a:xfrm>
            <a:off x="7343541" y="561695"/>
            <a:ext cx="510901" cy="387258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0B1080-19F9-3D44-90DD-1E5AF27D6A8E}"/>
              </a:ext>
            </a:extLst>
          </p:cNvPr>
          <p:cNvGrpSpPr/>
          <p:nvPr/>
        </p:nvGrpSpPr>
        <p:grpSpPr>
          <a:xfrm>
            <a:off x="8035426" y="1800870"/>
            <a:ext cx="575038" cy="998087"/>
            <a:chOff x="8597454" y="2944502"/>
            <a:chExt cx="611082" cy="1060649"/>
          </a:xfrm>
        </p:grpSpPr>
        <p:cxnSp>
          <p:nvCxnSpPr>
            <p:cNvPr id="65" name="直接箭头连接符 168">
              <a:extLst>
                <a:ext uri="{FF2B5EF4-FFF2-40B4-BE49-F238E27FC236}">
                  <a16:creationId xmlns:a16="http://schemas.microsoft.com/office/drawing/2014/main" id="{8D0548B6-1F91-4844-B602-F46758F860B3}"/>
                </a:ext>
              </a:extLst>
            </p:cNvPr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70">
              <a:extLst>
                <a:ext uri="{FF2B5EF4-FFF2-40B4-BE49-F238E27FC236}">
                  <a16:creationId xmlns:a16="http://schemas.microsoft.com/office/drawing/2014/main" id="{F2CDBD94-53B2-4E45-A9DF-C28D58F010BE}"/>
                </a:ext>
              </a:extLst>
            </p:cNvPr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2FBC221-8419-2148-9FD0-1D56F3B39875}"/>
                </a:ext>
              </a:extLst>
            </p:cNvPr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52CBE2E-C5EE-6842-8F9B-7C4DC35C941B}"/>
              </a:ext>
            </a:extLst>
          </p:cNvPr>
          <p:cNvGrpSpPr/>
          <p:nvPr/>
        </p:nvGrpSpPr>
        <p:grpSpPr>
          <a:xfrm>
            <a:off x="8767204" y="1623408"/>
            <a:ext cx="344335" cy="1471619"/>
            <a:chOff x="6223000" y="2259487"/>
            <a:chExt cx="365919" cy="156386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779968-C348-8945-A025-2FB12D702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33A44E96-574B-8842-BB64-9433397C82EB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B4939F5-DAB3-AF46-9B02-E1450D76D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15C327D-1223-1144-AA7A-7FC820141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FCE6510-EBAC-B046-A203-D473AF0D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25C7B10-B37D-1946-9F46-01DA78B8693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444A53-B61F-D24B-885B-12DD718BE2D1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D90E693-43BE-D245-972B-E04D306512D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4CBDD79-C351-7D4C-A398-6480D0380ABD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DB0D96E-CC79-E941-ACCC-B7EAF9FCA046}"/>
              </a:ext>
            </a:extLst>
          </p:cNvPr>
          <p:cNvGrpSpPr/>
          <p:nvPr/>
        </p:nvGrpSpPr>
        <p:grpSpPr>
          <a:xfrm>
            <a:off x="9820648" y="2043262"/>
            <a:ext cx="344335" cy="581207"/>
            <a:chOff x="6220408" y="211036"/>
            <a:chExt cx="365919" cy="61763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DAA179-ECCD-964A-9737-316C97677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63CA9EC-3AFF-D74C-83A6-A3511E26E474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80076B6-B1AB-6146-95D2-27D84ADD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85F85-3AFD-1C4B-A953-7BA4049F53A9}"/>
              </a:ext>
            </a:extLst>
          </p:cNvPr>
          <p:cNvSpPr txBox="1"/>
          <p:nvPr/>
        </p:nvSpPr>
        <p:spPr>
          <a:xfrm>
            <a:off x="178674" y="1628358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FFA31E7-9FFA-1443-A8A8-F37E2E5E537E}"/>
              </a:ext>
            </a:extLst>
          </p:cNvPr>
          <p:cNvGrpSpPr/>
          <p:nvPr/>
        </p:nvGrpSpPr>
        <p:grpSpPr>
          <a:xfrm>
            <a:off x="534489" y="2881249"/>
            <a:ext cx="677532" cy="677532"/>
            <a:chOff x="720000" y="1620000"/>
            <a:chExt cx="720000" cy="72000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260519F-C140-B24C-B2F8-EAA45C55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F6382D2-5090-4044-86A5-2B14D550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33A44C8-857F-9F4A-AAED-5EC115AF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6F737CD0-CF5C-0B49-8D19-37E5DA09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51C0B8B-8699-2245-BEAA-C4B55090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78A7C3B-75CC-7040-B867-44C0277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5DBB6EE2-04C6-204C-836C-7B9C2F271E03}"/>
              </a:ext>
            </a:extLst>
          </p:cNvPr>
          <p:cNvSpPr/>
          <p:nvPr/>
        </p:nvSpPr>
        <p:spPr>
          <a:xfrm>
            <a:off x="101063" y="1489843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1" name="圆角右箭头 90">
            <a:extLst>
              <a:ext uri="{FF2B5EF4-FFF2-40B4-BE49-F238E27FC236}">
                <a16:creationId xmlns:a16="http://schemas.microsoft.com/office/drawing/2014/main" id="{A0B675E8-8F4E-094A-AB2B-B0C32C4E88DD}"/>
              </a:ext>
            </a:extLst>
          </p:cNvPr>
          <p:cNvSpPr/>
          <p:nvPr/>
        </p:nvSpPr>
        <p:spPr>
          <a:xfrm>
            <a:off x="786213" y="303060"/>
            <a:ext cx="4881557" cy="1006243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2" name="圆角右箭头 91">
            <a:extLst>
              <a:ext uri="{FF2B5EF4-FFF2-40B4-BE49-F238E27FC236}">
                <a16:creationId xmlns:a16="http://schemas.microsoft.com/office/drawing/2014/main" id="{2E6BDE5E-FD92-4348-BEAD-7FAA9BBADEDA}"/>
              </a:ext>
            </a:extLst>
          </p:cNvPr>
          <p:cNvSpPr/>
          <p:nvPr/>
        </p:nvSpPr>
        <p:spPr>
          <a:xfrm flipV="1">
            <a:off x="786213" y="3864925"/>
            <a:ext cx="2764028" cy="100421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3" name="右箭头 92">
            <a:extLst>
              <a:ext uri="{FF2B5EF4-FFF2-40B4-BE49-F238E27FC236}">
                <a16:creationId xmlns:a16="http://schemas.microsoft.com/office/drawing/2014/main" id="{51067935-94AF-B449-97BB-CD5666814CE8}"/>
              </a:ext>
            </a:extLst>
          </p:cNvPr>
          <p:cNvSpPr/>
          <p:nvPr/>
        </p:nvSpPr>
        <p:spPr>
          <a:xfrm>
            <a:off x="1800087" y="1819637"/>
            <a:ext cx="1177260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B6D420-1D0A-2A48-8AE8-CEEB151BA4A6}"/>
              </a:ext>
            </a:extLst>
          </p:cNvPr>
          <p:cNvSpPr txBox="1"/>
          <p:nvPr/>
        </p:nvSpPr>
        <p:spPr>
          <a:xfrm>
            <a:off x="3207991" y="29895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61AE26-8907-1641-864E-FBF3FA3D48CC}"/>
              </a:ext>
            </a:extLst>
          </p:cNvPr>
          <p:cNvSpPr txBox="1"/>
          <p:nvPr/>
        </p:nvSpPr>
        <p:spPr>
          <a:xfrm>
            <a:off x="1922050" y="1460806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A1CC52-558A-384B-941B-F4DCD8D3D378}"/>
              </a:ext>
            </a:extLst>
          </p:cNvPr>
          <p:cNvSpPr txBox="1"/>
          <p:nvPr/>
        </p:nvSpPr>
        <p:spPr>
          <a:xfrm>
            <a:off x="3481284" y="2545017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C0558D9-41AB-444B-AF4F-2221E8D887AF}"/>
              </a:ext>
            </a:extLst>
          </p:cNvPr>
          <p:cNvSpPr txBox="1"/>
          <p:nvPr/>
        </p:nvSpPr>
        <p:spPr>
          <a:xfrm>
            <a:off x="6879946" y="13270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98" name="直接箭头连接符 202">
            <a:extLst>
              <a:ext uri="{FF2B5EF4-FFF2-40B4-BE49-F238E27FC236}">
                <a16:creationId xmlns:a16="http://schemas.microsoft.com/office/drawing/2014/main" id="{5E195200-9831-8D42-9EB0-B7C6A974CC9C}"/>
              </a:ext>
            </a:extLst>
          </p:cNvPr>
          <p:cNvCxnSpPr/>
          <p:nvPr/>
        </p:nvCxnSpPr>
        <p:spPr>
          <a:xfrm flipV="1">
            <a:off x="9201928" y="2464470"/>
            <a:ext cx="465625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205">
            <a:extLst>
              <a:ext uri="{FF2B5EF4-FFF2-40B4-BE49-F238E27FC236}">
                <a16:creationId xmlns:a16="http://schemas.microsoft.com/office/drawing/2014/main" id="{28CF923E-B4CA-D241-8399-96305AB5AD56}"/>
              </a:ext>
            </a:extLst>
          </p:cNvPr>
          <p:cNvCxnSpPr/>
          <p:nvPr/>
        </p:nvCxnSpPr>
        <p:spPr>
          <a:xfrm flipV="1">
            <a:off x="9201928" y="2206885"/>
            <a:ext cx="465625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17">
            <a:extLst>
              <a:ext uri="{FF2B5EF4-FFF2-40B4-BE49-F238E27FC236}">
                <a16:creationId xmlns:a16="http://schemas.microsoft.com/office/drawing/2014/main" id="{496E6CE4-EF38-7C45-AD4C-E82CB36746A9}"/>
              </a:ext>
            </a:extLst>
          </p:cNvPr>
          <p:cNvCxnSpPr>
            <a:stCxn id="6" idx="3"/>
            <a:endCxn id="27" idx="1"/>
          </p:cNvCxnSpPr>
          <p:nvPr/>
        </p:nvCxnSpPr>
        <p:spPr>
          <a:xfrm flipV="1">
            <a:off x="4854223" y="2013576"/>
            <a:ext cx="991156" cy="528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6DE4E6-C94E-324C-8D88-F616E27608EB}"/>
              </a:ext>
            </a:extLst>
          </p:cNvPr>
          <p:cNvSpPr txBox="1"/>
          <p:nvPr/>
        </p:nvSpPr>
        <p:spPr>
          <a:xfrm>
            <a:off x="5621479" y="2732135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F2EB91E9-7466-1C4E-A8C0-6669F952CA77}"/>
              </a:ext>
            </a:extLst>
          </p:cNvPr>
          <p:cNvSpPr/>
          <p:nvPr/>
        </p:nvSpPr>
        <p:spPr>
          <a:xfrm rot="1769159">
            <a:off x="6262289" y="509375"/>
            <a:ext cx="946727" cy="3194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89CBAAF-8D89-7445-8CB1-6CA3F2E58C11}"/>
              </a:ext>
            </a:extLst>
          </p:cNvPr>
          <p:cNvSpPr/>
          <p:nvPr/>
        </p:nvSpPr>
        <p:spPr>
          <a:xfrm rot="19333850">
            <a:off x="6266253" y="4094467"/>
            <a:ext cx="993881" cy="3194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FAC4128-A7CB-CF4E-952A-1F38029FEDCD}"/>
              </a:ext>
            </a:extLst>
          </p:cNvPr>
          <p:cNvSpPr/>
          <p:nvPr/>
        </p:nvSpPr>
        <p:spPr>
          <a:xfrm>
            <a:off x="6308061" y="1891755"/>
            <a:ext cx="878740" cy="31940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0E887C-FF3D-884D-BD93-9CCF56D084CE}"/>
              </a:ext>
            </a:extLst>
          </p:cNvPr>
          <p:cNvSpPr/>
          <p:nvPr/>
        </p:nvSpPr>
        <p:spPr>
          <a:xfrm>
            <a:off x="6891503" y="29898"/>
            <a:ext cx="4045437" cy="461235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35D923-0710-7145-A428-DDF0EFAAD6E3}"/>
              </a:ext>
            </a:extLst>
          </p:cNvPr>
          <p:cNvSpPr txBox="1"/>
          <p:nvPr/>
        </p:nvSpPr>
        <p:spPr>
          <a:xfrm>
            <a:off x="3139709" y="6164050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B4771C0-D445-3B4A-80D9-9A46B59EECC0}"/>
              </a:ext>
            </a:extLst>
          </p:cNvPr>
          <p:cNvSpPr txBox="1"/>
          <p:nvPr/>
        </p:nvSpPr>
        <p:spPr>
          <a:xfrm>
            <a:off x="7908458" y="3255804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F00F59-38B7-474D-A716-AEDAB227DBCC}"/>
              </a:ext>
            </a:extLst>
          </p:cNvPr>
          <p:cNvSpPr txBox="1"/>
          <p:nvPr/>
        </p:nvSpPr>
        <p:spPr>
          <a:xfrm>
            <a:off x="7798092" y="2818028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015BE71-A152-194B-9A6A-4E0C290C2361}"/>
              </a:ext>
            </a:extLst>
          </p:cNvPr>
          <p:cNvSpPr txBox="1"/>
          <p:nvPr/>
        </p:nvSpPr>
        <p:spPr>
          <a:xfrm>
            <a:off x="8959650" y="2498549"/>
            <a:ext cx="102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35780D-E4B7-D048-8731-E0DA2D31BD4F}"/>
              </a:ext>
            </a:extLst>
          </p:cNvPr>
          <p:cNvSpPr txBox="1"/>
          <p:nvPr/>
        </p:nvSpPr>
        <p:spPr>
          <a:xfrm>
            <a:off x="9631264" y="1653363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altLang="zh-CN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86A003E6-365E-F043-911D-7BF9A229EB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864747"/>
            <a:ext cx="677532" cy="677531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219527D-DB59-0246-9F24-1AACB4D6A3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786567"/>
            <a:ext cx="677532" cy="677531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E45949C-D3D9-FE48-9776-E8DB671AE3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5477979"/>
            <a:ext cx="677532" cy="677531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9B0D5FC-F7F2-464F-AA79-1CCAA5E2EF6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177971"/>
            <a:ext cx="677532" cy="677531"/>
          </a:xfrm>
          <a:prstGeom prst="rect">
            <a:avLst/>
          </a:prstGeom>
        </p:spPr>
      </p:pic>
      <p:cxnSp>
        <p:nvCxnSpPr>
          <p:cNvPr id="138" name="直接箭头连接符 207">
            <a:extLst>
              <a:ext uri="{FF2B5EF4-FFF2-40B4-BE49-F238E27FC236}">
                <a16:creationId xmlns:a16="http://schemas.microsoft.com/office/drawing/2014/main" id="{6DA5BD0E-F009-9B4D-95AC-98BE37EAAE37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4229602" y="3516738"/>
            <a:ext cx="264166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30">
            <a:extLst>
              <a:ext uri="{FF2B5EF4-FFF2-40B4-BE49-F238E27FC236}">
                <a16:creationId xmlns:a16="http://schemas.microsoft.com/office/drawing/2014/main" id="{46D3D834-11F3-274A-9D77-0D457FE894AE}"/>
              </a:ext>
            </a:extLst>
          </p:cNvPr>
          <p:cNvSpPr/>
          <p:nvPr/>
        </p:nvSpPr>
        <p:spPr>
          <a:xfrm>
            <a:off x="4493768" y="3339715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2" name="直接箭头连接符 214">
            <a:extLst>
              <a:ext uri="{FF2B5EF4-FFF2-40B4-BE49-F238E27FC236}">
                <a16:creationId xmlns:a16="http://schemas.microsoft.com/office/drawing/2014/main" id="{41FFCF48-F64B-5842-8853-9D2F80595C6F}"/>
              </a:ext>
            </a:extLst>
          </p:cNvPr>
          <p:cNvCxnSpPr>
            <a:cxnSpLocks/>
          </p:cNvCxnSpPr>
          <p:nvPr/>
        </p:nvCxnSpPr>
        <p:spPr>
          <a:xfrm flipV="1">
            <a:off x="4229606" y="4204378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53">
            <a:extLst>
              <a:ext uri="{FF2B5EF4-FFF2-40B4-BE49-F238E27FC236}">
                <a16:creationId xmlns:a16="http://schemas.microsoft.com/office/drawing/2014/main" id="{1B4074E7-571F-484D-AB6F-3ABBF9D9A05E}"/>
              </a:ext>
            </a:extLst>
          </p:cNvPr>
          <p:cNvSpPr/>
          <p:nvPr/>
        </p:nvSpPr>
        <p:spPr>
          <a:xfrm>
            <a:off x="4493768" y="4027358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6" name="直接箭头连接符 219">
            <a:extLst>
              <a:ext uri="{FF2B5EF4-FFF2-40B4-BE49-F238E27FC236}">
                <a16:creationId xmlns:a16="http://schemas.microsoft.com/office/drawing/2014/main" id="{60CF7D8D-8A54-F04D-9BE9-E0CBA40563B7}"/>
              </a:ext>
            </a:extLst>
          </p:cNvPr>
          <p:cNvCxnSpPr>
            <a:cxnSpLocks/>
          </p:cNvCxnSpPr>
          <p:nvPr/>
        </p:nvCxnSpPr>
        <p:spPr>
          <a:xfrm flipV="1">
            <a:off x="4229606" y="5129391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57">
            <a:extLst>
              <a:ext uri="{FF2B5EF4-FFF2-40B4-BE49-F238E27FC236}">
                <a16:creationId xmlns:a16="http://schemas.microsoft.com/office/drawing/2014/main" id="{6E1733F9-4400-214D-9F27-89A89F64A081}"/>
              </a:ext>
            </a:extLst>
          </p:cNvPr>
          <p:cNvSpPr/>
          <p:nvPr/>
        </p:nvSpPr>
        <p:spPr>
          <a:xfrm>
            <a:off x="4493768" y="4952369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50" name="直接箭头连接符 223">
            <a:extLst>
              <a:ext uri="{FF2B5EF4-FFF2-40B4-BE49-F238E27FC236}">
                <a16:creationId xmlns:a16="http://schemas.microsoft.com/office/drawing/2014/main" id="{DBA006E5-9457-4445-888E-18B5EC474027}"/>
              </a:ext>
            </a:extLst>
          </p:cNvPr>
          <p:cNvCxnSpPr>
            <a:cxnSpLocks/>
          </p:cNvCxnSpPr>
          <p:nvPr/>
        </p:nvCxnSpPr>
        <p:spPr>
          <a:xfrm flipV="1">
            <a:off x="4229606" y="5814550"/>
            <a:ext cx="264164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61">
            <a:extLst>
              <a:ext uri="{FF2B5EF4-FFF2-40B4-BE49-F238E27FC236}">
                <a16:creationId xmlns:a16="http://schemas.microsoft.com/office/drawing/2014/main" id="{77B54B45-12A7-3B47-BB39-B625EE6E3302}"/>
              </a:ext>
            </a:extLst>
          </p:cNvPr>
          <p:cNvSpPr/>
          <p:nvPr/>
        </p:nvSpPr>
        <p:spPr>
          <a:xfrm>
            <a:off x="4493768" y="5637529"/>
            <a:ext cx="919622" cy="354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CAC6B09-6C26-0449-B314-F9BD56F2A926}"/>
              </a:ext>
            </a:extLst>
          </p:cNvPr>
          <p:cNvGrpSpPr/>
          <p:nvPr/>
        </p:nvGrpSpPr>
        <p:grpSpPr>
          <a:xfrm>
            <a:off x="3869325" y="4559052"/>
            <a:ext cx="43022" cy="208841"/>
            <a:chOff x="5765006" y="3074194"/>
            <a:chExt cx="45719" cy="22193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ED6770C-FBAD-C643-A32F-1E75ED131E47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D677C83-FF7F-AD42-8522-B4B5A3ED70CD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DAE22A-20AB-7747-BDA4-A93BB2390801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6C09E78-DA6E-5B4C-B4A1-D85AF1485DD3}"/>
              </a:ext>
            </a:extLst>
          </p:cNvPr>
          <p:cNvGrpSpPr/>
          <p:nvPr/>
        </p:nvGrpSpPr>
        <p:grpSpPr>
          <a:xfrm>
            <a:off x="4953578" y="4559051"/>
            <a:ext cx="43022" cy="208841"/>
            <a:chOff x="4476583" y="3080335"/>
            <a:chExt cx="45719" cy="221931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829B695-E836-AD4D-BECD-AB93E9AAA13D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CA499C6-3EC0-EE44-9A94-8ADFFBE84C60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25513BA-D474-BF4B-B5FA-5A1F6181FD9B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7" name="椭圆 166">
            <a:extLst>
              <a:ext uri="{FF2B5EF4-FFF2-40B4-BE49-F238E27FC236}">
                <a16:creationId xmlns:a16="http://schemas.microsoft.com/office/drawing/2014/main" id="{693681F3-BF29-F142-87AD-874B8CB8ACF5}"/>
              </a:ext>
            </a:extLst>
          </p:cNvPr>
          <p:cNvSpPr>
            <a:spLocks noChangeAspect="1"/>
          </p:cNvSpPr>
          <p:nvPr/>
        </p:nvSpPr>
        <p:spPr>
          <a:xfrm>
            <a:off x="5901889" y="3980766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68" name="圆角矩形 77">
            <a:extLst>
              <a:ext uri="{FF2B5EF4-FFF2-40B4-BE49-F238E27FC236}">
                <a16:creationId xmlns:a16="http://schemas.microsoft.com/office/drawing/2014/main" id="{4753FE90-A241-0B48-9FFD-3BF5B351B145}"/>
              </a:ext>
            </a:extLst>
          </p:cNvPr>
          <p:cNvSpPr/>
          <p:nvPr/>
        </p:nvSpPr>
        <p:spPr>
          <a:xfrm>
            <a:off x="5836505" y="3927656"/>
            <a:ext cx="344335" cy="1471619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8060594-55B8-AD48-B533-25739F3DAFD2}"/>
              </a:ext>
            </a:extLst>
          </p:cNvPr>
          <p:cNvSpPr>
            <a:spLocks noChangeAspect="1"/>
          </p:cNvSpPr>
          <p:nvPr/>
        </p:nvSpPr>
        <p:spPr>
          <a:xfrm>
            <a:off x="5901889" y="4244516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3789D2FB-2E4C-194F-B0FB-F2809A2F81CB}"/>
              </a:ext>
            </a:extLst>
          </p:cNvPr>
          <p:cNvSpPr>
            <a:spLocks noChangeAspect="1"/>
          </p:cNvSpPr>
          <p:nvPr/>
        </p:nvSpPr>
        <p:spPr>
          <a:xfrm>
            <a:off x="5905068" y="4874469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BAAA28E5-15D2-5B45-9E48-084C25278161}"/>
              </a:ext>
            </a:extLst>
          </p:cNvPr>
          <p:cNvSpPr>
            <a:spLocks noChangeAspect="1"/>
          </p:cNvSpPr>
          <p:nvPr/>
        </p:nvSpPr>
        <p:spPr>
          <a:xfrm>
            <a:off x="5905068" y="5138220"/>
            <a:ext cx="208692" cy="20869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AAB49E6-E636-894C-A6FC-1A67861C298E}"/>
              </a:ext>
            </a:extLst>
          </p:cNvPr>
          <p:cNvGrpSpPr/>
          <p:nvPr/>
        </p:nvGrpSpPr>
        <p:grpSpPr>
          <a:xfrm>
            <a:off x="5984723" y="4560631"/>
            <a:ext cx="43022" cy="208840"/>
            <a:chOff x="5468091" y="3074874"/>
            <a:chExt cx="45719" cy="221931"/>
          </a:xfrm>
          <a:solidFill>
            <a:schemeClr val="accent6">
              <a:lumMod val="75000"/>
            </a:schemeClr>
          </a:solidFill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3EA3AD34-E825-924A-B884-89E04EF85079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 dirty="0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6428304-FAD7-3148-9F54-AB62074BBF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0FE9DF5F-BD34-FD45-818A-EB9C7292DE61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176" name="直接箭头连接符 283">
            <a:extLst>
              <a:ext uri="{FF2B5EF4-FFF2-40B4-BE49-F238E27FC236}">
                <a16:creationId xmlns:a16="http://schemas.microsoft.com/office/drawing/2014/main" id="{3AC01B76-BFCD-1640-9CDD-00BE7C964015}"/>
              </a:ext>
            </a:extLst>
          </p:cNvPr>
          <p:cNvCxnSpPr>
            <a:cxnSpLocks/>
            <a:stCxn id="139" idx="3"/>
            <a:endCxn id="168" idx="1"/>
          </p:cNvCxnSpPr>
          <p:nvPr/>
        </p:nvCxnSpPr>
        <p:spPr>
          <a:xfrm>
            <a:off x="5413390" y="3516726"/>
            <a:ext cx="423115" cy="11467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84">
            <a:extLst>
              <a:ext uri="{FF2B5EF4-FFF2-40B4-BE49-F238E27FC236}">
                <a16:creationId xmlns:a16="http://schemas.microsoft.com/office/drawing/2014/main" id="{7E0EDA2E-91FC-EB45-AC09-6187CDF92ED5}"/>
              </a:ext>
            </a:extLst>
          </p:cNvPr>
          <p:cNvCxnSpPr>
            <a:cxnSpLocks/>
            <a:stCxn id="143" idx="3"/>
            <a:endCxn id="168" idx="1"/>
          </p:cNvCxnSpPr>
          <p:nvPr/>
        </p:nvCxnSpPr>
        <p:spPr>
          <a:xfrm>
            <a:off x="5413390" y="4204369"/>
            <a:ext cx="423115" cy="45909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85">
            <a:extLst>
              <a:ext uri="{FF2B5EF4-FFF2-40B4-BE49-F238E27FC236}">
                <a16:creationId xmlns:a16="http://schemas.microsoft.com/office/drawing/2014/main" id="{80F8B1A9-14BA-6C49-A1BD-23D26D7F3A22}"/>
              </a:ext>
            </a:extLst>
          </p:cNvPr>
          <p:cNvCxnSpPr>
            <a:cxnSpLocks/>
            <a:stCxn id="147" idx="3"/>
            <a:endCxn id="168" idx="1"/>
          </p:cNvCxnSpPr>
          <p:nvPr/>
        </p:nvCxnSpPr>
        <p:spPr>
          <a:xfrm flipV="1">
            <a:off x="5413390" y="4663466"/>
            <a:ext cx="423115" cy="4659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86">
            <a:extLst>
              <a:ext uri="{FF2B5EF4-FFF2-40B4-BE49-F238E27FC236}">
                <a16:creationId xmlns:a16="http://schemas.microsoft.com/office/drawing/2014/main" id="{2791B368-7625-C445-8C1A-840060BBFD28}"/>
              </a:ext>
            </a:extLst>
          </p:cNvPr>
          <p:cNvCxnSpPr>
            <a:cxnSpLocks/>
            <a:stCxn id="151" idx="3"/>
            <a:endCxn id="168" idx="1"/>
          </p:cNvCxnSpPr>
          <p:nvPr/>
        </p:nvCxnSpPr>
        <p:spPr>
          <a:xfrm flipV="1">
            <a:off x="5413390" y="4663466"/>
            <a:ext cx="423115" cy="11510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4CBBADE-0460-444D-BD64-2170582B0FB0}"/>
              </a:ext>
            </a:extLst>
          </p:cNvPr>
          <p:cNvSpPr txBox="1"/>
          <p:nvPr/>
        </p:nvSpPr>
        <p:spPr>
          <a:xfrm>
            <a:off x="5618874" y="5471464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BDE0FE-A1AA-A848-B8F0-120431D5252A}"/>
              </a:ext>
            </a:extLst>
          </p:cNvPr>
          <p:cNvSpPr txBox="1"/>
          <p:nvPr/>
        </p:nvSpPr>
        <p:spPr>
          <a:xfrm>
            <a:off x="1245798" y="3826132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F203FDC-596A-3C46-AEDF-C0955194C02B}"/>
              </a:ext>
            </a:extLst>
          </p:cNvPr>
          <p:cNvSpPr/>
          <p:nvPr/>
        </p:nvSpPr>
        <p:spPr>
          <a:xfrm>
            <a:off x="178674" y="1564780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43CBEAE-71FB-754D-B077-BE84C9552B46}"/>
              </a:ext>
            </a:extLst>
          </p:cNvPr>
          <p:cNvSpPr/>
          <p:nvPr/>
        </p:nvSpPr>
        <p:spPr>
          <a:xfrm>
            <a:off x="181604" y="2156789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70A343D-6B8E-324B-AD88-9CCC8FD60EF8}"/>
              </a:ext>
            </a:extLst>
          </p:cNvPr>
          <p:cNvSpPr/>
          <p:nvPr/>
        </p:nvSpPr>
        <p:spPr>
          <a:xfrm>
            <a:off x="173414" y="2843861"/>
            <a:ext cx="1429574" cy="77582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5B897B3-FB27-604D-AC98-B7A49271AE31}"/>
              </a:ext>
            </a:extLst>
          </p:cNvPr>
          <p:cNvSpPr/>
          <p:nvPr/>
        </p:nvSpPr>
        <p:spPr>
          <a:xfrm>
            <a:off x="2158873" y="4027358"/>
            <a:ext cx="850605" cy="124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2AC742-FA00-844F-B53A-AC18DF39BE09}"/>
              </a:ext>
            </a:extLst>
          </p:cNvPr>
          <p:cNvSpPr/>
          <p:nvPr/>
        </p:nvSpPr>
        <p:spPr>
          <a:xfrm>
            <a:off x="1960827" y="29898"/>
            <a:ext cx="4819202" cy="114674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0D2157-1F23-054D-9C94-E80EF802A2A1}"/>
              </a:ext>
            </a:extLst>
          </p:cNvPr>
          <p:cNvGrpSpPr/>
          <p:nvPr/>
        </p:nvGrpSpPr>
        <p:grpSpPr>
          <a:xfrm>
            <a:off x="2055138" y="4007320"/>
            <a:ext cx="922206" cy="1277197"/>
            <a:chOff x="1986166" y="4149051"/>
            <a:chExt cx="940275" cy="1331748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F0A1BE46-2642-A84B-8F97-2EFDB36E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32" y="5058889"/>
              <a:ext cx="421909" cy="42191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0182DE82-5116-774B-AAC0-957AE918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47" y="4602414"/>
              <a:ext cx="421393" cy="422441"/>
            </a:xfrm>
            <a:prstGeom prst="rect">
              <a:avLst/>
            </a:prstGeom>
          </p:spPr>
        </p:pic>
        <p:pic>
          <p:nvPicPr>
            <p:cNvPr id="203" name="图片 202">
              <a:extLst>
                <a:ext uri="{FF2B5EF4-FFF2-40B4-BE49-F238E27FC236}">
                  <a16:creationId xmlns:a16="http://schemas.microsoft.com/office/drawing/2014/main" id="{A7CEB015-DC60-F449-8844-B8CA880A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29" y="4149051"/>
              <a:ext cx="421394" cy="421394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89CD30-21A3-6E43-A932-5B083343ACDD}"/>
                </a:ext>
              </a:extLst>
            </p:cNvPr>
            <p:cNvSpPr txBox="1"/>
            <p:nvPr/>
          </p:nvSpPr>
          <p:spPr>
            <a:xfrm>
              <a:off x="1991374" y="4191506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5791883-B40E-5945-8E0A-E80CB3CC4960}"/>
                </a:ext>
              </a:extLst>
            </p:cNvPr>
            <p:cNvSpPr txBox="1"/>
            <p:nvPr/>
          </p:nvSpPr>
          <p:spPr>
            <a:xfrm>
              <a:off x="1986166" y="4639235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A5929AB-3EB6-AC4E-A5C6-D95D99D0A507}"/>
                </a:ext>
              </a:extLst>
            </p:cNvPr>
            <p:cNvSpPr txBox="1"/>
            <p:nvPr/>
          </p:nvSpPr>
          <p:spPr>
            <a:xfrm>
              <a:off x="1986166" y="5100342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3B56F10-9B67-2C4A-84C3-31BA03BD20A5}"/>
              </a:ext>
            </a:extLst>
          </p:cNvPr>
          <p:cNvSpPr txBox="1"/>
          <p:nvPr/>
        </p:nvSpPr>
        <p:spPr>
          <a:xfrm>
            <a:off x="1749993" y="5375919"/>
            <a:ext cx="16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297BEF6-860F-4285-A274-9667B66F6F67}"/>
              </a:ext>
            </a:extLst>
          </p:cNvPr>
          <p:cNvSpPr txBox="1"/>
          <p:nvPr/>
        </p:nvSpPr>
        <p:spPr>
          <a:xfrm>
            <a:off x="8955971" y="1385287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Loss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990785-8B86-4F89-A061-3066EDCD350E}"/>
              </a:ext>
            </a:extLst>
          </p:cNvPr>
          <p:cNvSpPr/>
          <p:nvPr/>
        </p:nvSpPr>
        <p:spPr>
          <a:xfrm>
            <a:off x="7238890" y="5000809"/>
            <a:ext cx="343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 Window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Attenuation Window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87D9C71-EF3D-4DB2-8E56-FF6EC855F6F7}"/>
              </a:ext>
            </a:extLst>
          </p:cNvPr>
          <p:cNvSpPr/>
          <p:nvPr/>
        </p:nvSpPr>
        <p:spPr>
          <a:xfrm>
            <a:off x="6891502" y="4792428"/>
            <a:ext cx="4045437" cy="1371623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064D180-B3C3-4C5B-9B76-251D9063A17C}"/>
              </a:ext>
            </a:extLst>
          </p:cNvPr>
          <p:cNvSpPr txBox="1"/>
          <p:nvPr/>
        </p:nvSpPr>
        <p:spPr>
          <a:xfrm>
            <a:off x="3783878" y="599083"/>
            <a:ext cx="213007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Confounding Factors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4A7F70D-CCAA-4B4F-8607-3989AF7E9553}"/>
              </a:ext>
            </a:extLst>
          </p:cNvPr>
          <p:cNvSpPr/>
          <p:nvPr/>
        </p:nvSpPr>
        <p:spPr>
          <a:xfrm>
            <a:off x="1953181" y="1261481"/>
            <a:ext cx="4819202" cy="180251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277D1EF-8460-46E1-A72B-83ABF3DA4441}"/>
              </a:ext>
            </a:extLst>
          </p:cNvPr>
          <p:cNvSpPr/>
          <p:nvPr/>
        </p:nvSpPr>
        <p:spPr>
          <a:xfrm>
            <a:off x="1955785" y="3123456"/>
            <a:ext cx="4819202" cy="3078878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2C8DE14-3D2F-4A34-A8AD-8901A4B77036}"/>
              </a:ext>
            </a:extLst>
          </p:cNvPr>
          <p:cNvSpPr txBox="1"/>
          <p:nvPr/>
        </p:nvSpPr>
        <p:spPr>
          <a:xfrm>
            <a:off x="1977424" y="815494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A16EDE7-CA7B-4437-B802-2380AF29142C}"/>
              </a:ext>
            </a:extLst>
          </p:cNvPr>
          <p:cNvSpPr txBox="1"/>
          <p:nvPr/>
        </p:nvSpPr>
        <p:spPr>
          <a:xfrm>
            <a:off x="1975302" y="2705845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2364BD8-B31A-4EE6-A79E-6C674FA69F91}"/>
              </a:ext>
            </a:extLst>
          </p:cNvPr>
          <p:cNvSpPr txBox="1"/>
          <p:nvPr/>
        </p:nvSpPr>
        <p:spPr>
          <a:xfrm>
            <a:off x="1977919" y="5855332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42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67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3</cp:revision>
  <dcterms:created xsi:type="dcterms:W3CDTF">2019-07-18T13:55:26Z</dcterms:created>
  <dcterms:modified xsi:type="dcterms:W3CDTF">2019-09-25T07:56:43Z</dcterms:modified>
</cp:coreProperties>
</file>