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944052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040971DF-1560-44DC-9DB8-D8A6D873AF8F}"/>
    <pc:docChg chg="modSld modMainMaster">
      <pc:chgData name="Wang QL" userId="520397e4cf4a652e" providerId="LiveId" clId="{040971DF-1560-44DC-9DB8-D8A6D873AF8F}" dt="2019-09-10T02:44:58.053" v="172"/>
      <pc:docMkLst>
        <pc:docMk/>
      </pc:docMkLst>
      <pc:sldChg chg="addSp modSp mod">
        <pc:chgData name="Wang QL" userId="520397e4cf4a652e" providerId="LiveId" clId="{040971DF-1560-44DC-9DB8-D8A6D873AF8F}" dt="2019-09-10T02:44:58.053" v="172"/>
        <pc:sldMkLst>
          <pc:docMk/>
          <pc:sldMk cId="678137354" sldId="256"/>
        </pc:sldMkLst>
        <pc:spChg chg="mod">
          <ac:chgData name="Wang QL" userId="520397e4cf4a652e" providerId="LiveId" clId="{040971DF-1560-44DC-9DB8-D8A6D873AF8F}" dt="2019-09-09T12:47:43.414" v="156" actId="1076"/>
          <ac:spMkLst>
            <pc:docMk/>
            <pc:sldMk cId="678137354" sldId="256"/>
            <ac:spMk id="6" creationId="{073B813C-1DD2-41A5-982D-0B2C16D69D5B}"/>
          </ac:spMkLst>
        </pc:spChg>
        <pc:spChg chg="mod">
          <ac:chgData name="Wang QL" userId="520397e4cf4a652e" providerId="LiveId" clId="{040971DF-1560-44DC-9DB8-D8A6D873AF8F}" dt="2019-09-09T12:47:50.846" v="157" actId="1076"/>
          <ac:spMkLst>
            <pc:docMk/>
            <pc:sldMk cId="678137354" sldId="256"/>
            <ac:spMk id="7" creationId="{509B6F30-CBB6-409A-B120-DEAE5712A4EF}"/>
          </ac:spMkLst>
        </pc:spChg>
        <pc:spChg chg="add mod">
          <ac:chgData name="Wang QL" userId="520397e4cf4a652e" providerId="LiveId" clId="{040971DF-1560-44DC-9DB8-D8A6D873AF8F}" dt="2019-09-09T12:55:55.432" v="160" actId="113"/>
          <ac:spMkLst>
            <pc:docMk/>
            <pc:sldMk cId="678137354" sldId="256"/>
            <ac:spMk id="8" creationId="{B60DB54D-8A9C-431D-B657-3E473CB068D1}"/>
          </ac:spMkLst>
        </pc:spChg>
        <pc:spChg chg="add mod">
          <ac:chgData name="Wang QL" userId="520397e4cf4a652e" providerId="LiveId" clId="{040971DF-1560-44DC-9DB8-D8A6D873AF8F}" dt="2019-09-10T02:44:58.053" v="172"/>
          <ac:spMkLst>
            <pc:docMk/>
            <pc:sldMk cId="678137354" sldId="256"/>
            <ac:spMk id="9" creationId="{9F9BC112-EE10-4C15-973A-0CB34EC9E996}"/>
          </ac:spMkLst>
        </pc:spChg>
        <pc:spChg chg="add mod">
          <ac:chgData name="Wang QL" userId="520397e4cf4a652e" providerId="LiveId" clId="{040971DF-1560-44DC-9DB8-D8A6D873AF8F}" dt="2019-09-09T12:56:02.295" v="163" actId="113"/>
          <ac:spMkLst>
            <pc:docMk/>
            <pc:sldMk cId="678137354" sldId="256"/>
            <ac:spMk id="10" creationId="{BEE9EAEA-C296-4857-9214-37E635402256}"/>
          </ac:spMkLst>
        </pc:spChg>
        <pc:spChg chg="add mod">
          <ac:chgData name="Wang QL" userId="520397e4cf4a652e" providerId="LiveId" clId="{040971DF-1560-44DC-9DB8-D8A6D873AF8F}" dt="2019-09-09T12:56:04.373" v="165" actId="113"/>
          <ac:spMkLst>
            <pc:docMk/>
            <pc:sldMk cId="678137354" sldId="256"/>
            <ac:spMk id="11" creationId="{AAB1CF91-3452-4214-810A-D5D03F40230D}"/>
          </ac:spMkLst>
        </pc:spChg>
        <pc:graphicFrameChg chg="mod">
          <ac:chgData name="Wang QL" userId="520397e4cf4a652e" providerId="LiveId" clId="{040971DF-1560-44DC-9DB8-D8A6D873AF8F}" dt="2019-09-09T12:46:47" v="108" actId="1037"/>
          <ac:graphicFrameMkLst>
            <pc:docMk/>
            <pc:sldMk cId="678137354" sldId="256"/>
            <ac:graphicFrameMk id="4" creationId="{0C797685-C01A-43CE-A3FC-0A1425872C7C}"/>
          </ac:graphicFrameMkLst>
        </pc:graphicFrameChg>
        <pc:graphicFrameChg chg="mod">
          <ac:chgData name="Wang QL" userId="520397e4cf4a652e" providerId="LiveId" clId="{040971DF-1560-44DC-9DB8-D8A6D873AF8F}" dt="2019-09-09T12:46:54.223" v="121" actId="1038"/>
          <ac:graphicFrameMkLst>
            <pc:docMk/>
            <pc:sldMk cId="678137354" sldId="256"/>
            <ac:graphicFrameMk id="5" creationId="{17D853FD-8BC7-41E9-AA26-DE81A5EDB35B}"/>
          </ac:graphicFrameMkLst>
        </pc:graphicFrameChg>
      </pc:sldChg>
      <pc:sldMasterChg chg="modSp modSldLayout">
        <pc:chgData name="Wang QL" userId="520397e4cf4a652e" providerId="LiveId" clId="{040971DF-1560-44DC-9DB8-D8A6D873AF8F}" dt="2019-09-09T12:46:07.812" v="78"/>
        <pc:sldMasterMkLst>
          <pc:docMk/>
          <pc:sldMasterMk cId="2054455822" sldId="2147483684"/>
        </pc:sldMasterMkLst>
        <pc:spChg chg="mod">
          <ac:chgData name="Wang QL" userId="520397e4cf4a652e" providerId="LiveId" clId="{040971DF-1560-44DC-9DB8-D8A6D873AF8F}" dt="2019-09-09T12:46:07.812" v="78"/>
          <ac:spMkLst>
            <pc:docMk/>
            <pc:sldMasterMk cId="2054455822" sldId="2147483684"/>
            <ac:spMk id="2" creationId="{00000000-0000-0000-0000-000000000000}"/>
          </ac:spMkLst>
        </pc:spChg>
        <pc:spChg chg="mod">
          <ac:chgData name="Wang QL" userId="520397e4cf4a652e" providerId="LiveId" clId="{040971DF-1560-44DC-9DB8-D8A6D873AF8F}" dt="2019-09-09T12:46:07.812" v="78"/>
          <ac:spMkLst>
            <pc:docMk/>
            <pc:sldMasterMk cId="2054455822" sldId="2147483684"/>
            <ac:spMk id="3" creationId="{00000000-0000-0000-0000-000000000000}"/>
          </ac:spMkLst>
        </pc:spChg>
        <pc:spChg chg="mod">
          <ac:chgData name="Wang QL" userId="520397e4cf4a652e" providerId="LiveId" clId="{040971DF-1560-44DC-9DB8-D8A6D873AF8F}" dt="2019-09-09T12:46:07.812" v="78"/>
          <ac:spMkLst>
            <pc:docMk/>
            <pc:sldMasterMk cId="2054455822" sldId="2147483684"/>
            <ac:spMk id="4" creationId="{00000000-0000-0000-0000-000000000000}"/>
          </ac:spMkLst>
        </pc:spChg>
        <pc:spChg chg="mod">
          <ac:chgData name="Wang QL" userId="520397e4cf4a652e" providerId="LiveId" clId="{040971DF-1560-44DC-9DB8-D8A6D873AF8F}" dt="2019-09-09T12:46:07.812" v="78"/>
          <ac:spMkLst>
            <pc:docMk/>
            <pc:sldMasterMk cId="2054455822" sldId="2147483684"/>
            <ac:spMk id="5" creationId="{00000000-0000-0000-0000-000000000000}"/>
          </ac:spMkLst>
        </pc:spChg>
        <pc:spChg chg="mod">
          <ac:chgData name="Wang QL" userId="520397e4cf4a652e" providerId="LiveId" clId="{040971DF-1560-44DC-9DB8-D8A6D873AF8F}" dt="2019-09-09T12:46:07.812" v="78"/>
          <ac:spMkLst>
            <pc:docMk/>
            <pc:sldMasterMk cId="2054455822" sldId="2147483684"/>
            <ac:spMk id="6" creationId="{00000000-0000-0000-0000-000000000000}"/>
          </ac:spMkLst>
        </pc:spChg>
        <pc:sldLayoutChg chg="modSp">
          <pc:chgData name="Wang QL" userId="520397e4cf4a652e" providerId="LiveId" clId="{040971DF-1560-44DC-9DB8-D8A6D873AF8F}" dt="2019-09-09T12:46:07.812" v="78"/>
          <pc:sldLayoutMkLst>
            <pc:docMk/>
            <pc:sldMasterMk cId="2054455822" sldId="2147483684"/>
            <pc:sldLayoutMk cId="1427105016" sldId="2147483685"/>
          </pc:sldLayoutMkLst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1427105016" sldId="2147483685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1427105016" sldId="2147483685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07.812" v="78"/>
          <pc:sldLayoutMkLst>
            <pc:docMk/>
            <pc:sldMasterMk cId="2054455822" sldId="2147483684"/>
            <pc:sldLayoutMk cId="2824253200" sldId="2147483687"/>
          </pc:sldLayoutMkLst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2824253200" sldId="2147483687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2824253200" sldId="2147483687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07.812" v="78"/>
          <pc:sldLayoutMkLst>
            <pc:docMk/>
            <pc:sldMasterMk cId="2054455822" sldId="2147483684"/>
            <pc:sldLayoutMk cId="448444124" sldId="2147483688"/>
          </pc:sldLayoutMkLst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448444124" sldId="2147483688"/>
              <ac:spMk id="3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448444124" sldId="2147483688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07.812" v="78"/>
          <pc:sldLayoutMkLst>
            <pc:docMk/>
            <pc:sldMasterMk cId="2054455822" sldId="2147483684"/>
            <pc:sldLayoutMk cId="3494320422" sldId="2147483689"/>
          </pc:sldLayoutMkLst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3494320422" sldId="2147483689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3494320422" sldId="2147483689"/>
              <ac:spMk id="3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3494320422" sldId="2147483689"/>
              <ac:spMk id="4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3494320422" sldId="2147483689"/>
              <ac:spMk id="5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3494320422" sldId="2147483689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07.812" v="78"/>
          <pc:sldLayoutMkLst>
            <pc:docMk/>
            <pc:sldMasterMk cId="2054455822" sldId="2147483684"/>
            <pc:sldLayoutMk cId="2681807225" sldId="2147483692"/>
          </pc:sldLayoutMkLst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2681807225" sldId="2147483692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2681807225" sldId="2147483692"/>
              <ac:spMk id="3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2681807225" sldId="2147483692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07.812" v="78"/>
          <pc:sldLayoutMkLst>
            <pc:docMk/>
            <pc:sldMasterMk cId="2054455822" sldId="2147483684"/>
            <pc:sldLayoutMk cId="345163213" sldId="2147483693"/>
          </pc:sldLayoutMkLst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345163213" sldId="2147483693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345163213" sldId="2147483693"/>
              <ac:spMk id="3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345163213" sldId="2147483693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07.812" v="78"/>
          <pc:sldLayoutMkLst>
            <pc:docMk/>
            <pc:sldMasterMk cId="2054455822" sldId="2147483684"/>
            <pc:sldLayoutMk cId="1183910904" sldId="2147483695"/>
          </pc:sldLayoutMkLst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1183910904" sldId="2147483695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07.812" v="78"/>
            <ac:spMkLst>
              <pc:docMk/>
              <pc:sldMasterMk cId="2054455822" sldId="2147483684"/>
              <pc:sldLayoutMk cId="118391090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Wang QL" userId="520397e4cf4a652e" providerId="LiveId" clId="{040971DF-1560-44DC-9DB8-D8A6D873AF8F}" dt="2019-09-09T12:46:26.680" v="96"/>
        <pc:sldMasterMkLst>
          <pc:docMk/>
          <pc:sldMasterMk cId="3349210955" sldId="2147483696"/>
        </pc:sldMasterMkLst>
        <pc:spChg chg="mod">
          <ac:chgData name="Wang QL" userId="520397e4cf4a652e" providerId="LiveId" clId="{040971DF-1560-44DC-9DB8-D8A6D873AF8F}" dt="2019-09-09T12:46:26.680" v="96"/>
          <ac:spMkLst>
            <pc:docMk/>
            <pc:sldMasterMk cId="3349210955" sldId="2147483696"/>
            <ac:spMk id="2" creationId="{00000000-0000-0000-0000-000000000000}"/>
          </ac:spMkLst>
        </pc:spChg>
        <pc:spChg chg="mod">
          <ac:chgData name="Wang QL" userId="520397e4cf4a652e" providerId="LiveId" clId="{040971DF-1560-44DC-9DB8-D8A6D873AF8F}" dt="2019-09-09T12:46:26.680" v="96"/>
          <ac:spMkLst>
            <pc:docMk/>
            <pc:sldMasterMk cId="3349210955" sldId="2147483696"/>
            <ac:spMk id="3" creationId="{00000000-0000-0000-0000-000000000000}"/>
          </ac:spMkLst>
        </pc:spChg>
        <pc:spChg chg="mod">
          <ac:chgData name="Wang QL" userId="520397e4cf4a652e" providerId="LiveId" clId="{040971DF-1560-44DC-9DB8-D8A6D873AF8F}" dt="2019-09-09T12:46:26.680" v="96"/>
          <ac:spMkLst>
            <pc:docMk/>
            <pc:sldMasterMk cId="3349210955" sldId="2147483696"/>
            <ac:spMk id="4" creationId="{00000000-0000-0000-0000-000000000000}"/>
          </ac:spMkLst>
        </pc:spChg>
        <pc:spChg chg="mod">
          <ac:chgData name="Wang QL" userId="520397e4cf4a652e" providerId="LiveId" clId="{040971DF-1560-44DC-9DB8-D8A6D873AF8F}" dt="2019-09-09T12:46:26.680" v="96"/>
          <ac:spMkLst>
            <pc:docMk/>
            <pc:sldMasterMk cId="3349210955" sldId="2147483696"/>
            <ac:spMk id="5" creationId="{00000000-0000-0000-0000-000000000000}"/>
          </ac:spMkLst>
        </pc:spChg>
        <pc:spChg chg="mod">
          <ac:chgData name="Wang QL" userId="520397e4cf4a652e" providerId="LiveId" clId="{040971DF-1560-44DC-9DB8-D8A6D873AF8F}" dt="2019-09-09T12:46:26.680" v="96"/>
          <ac:spMkLst>
            <pc:docMk/>
            <pc:sldMasterMk cId="3349210955" sldId="2147483696"/>
            <ac:spMk id="6" creationId="{00000000-0000-0000-0000-000000000000}"/>
          </ac:spMkLst>
        </pc:spChg>
        <pc:sldLayoutChg chg="modSp">
          <pc:chgData name="Wang QL" userId="520397e4cf4a652e" providerId="LiveId" clId="{040971DF-1560-44DC-9DB8-D8A6D873AF8F}" dt="2019-09-09T12:46:26.680" v="96"/>
          <pc:sldLayoutMkLst>
            <pc:docMk/>
            <pc:sldMasterMk cId="3349210955" sldId="2147483696"/>
            <pc:sldLayoutMk cId="935110586" sldId="2147483697"/>
          </pc:sldLayoutMkLst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935110586" sldId="2147483697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935110586" sldId="2147483697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26.680" v="96"/>
          <pc:sldLayoutMkLst>
            <pc:docMk/>
            <pc:sldMasterMk cId="3349210955" sldId="2147483696"/>
            <pc:sldLayoutMk cId="369793132" sldId="2147483699"/>
          </pc:sldLayoutMkLst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369793132" sldId="2147483699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369793132" sldId="2147483699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26.680" v="96"/>
          <pc:sldLayoutMkLst>
            <pc:docMk/>
            <pc:sldMasterMk cId="3349210955" sldId="2147483696"/>
            <pc:sldLayoutMk cId="1077243099" sldId="2147483700"/>
          </pc:sldLayoutMkLst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1077243099" sldId="2147483700"/>
              <ac:spMk id="3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1077243099" sldId="2147483700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26.680" v="96"/>
          <pc:sldLayoutMkLst>
            <pc:docMk/>
            <pc:sldMasterMk cId="3349210955" sldId="2147483696"/>
            <pc:sldLayoutMk cId="2049756961" sldId="2147483701"/>
          </pc:sldLayoutMkLst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2049756961" sldId="2147483701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2049756961" sldId="2147483701"/>
              <ac:spMk id="3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2049756961" sldId="2147483701"/>
              <ac:spMk id="4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2049756961" sldId="2147483701"/>
              <ac:spMk id="5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2049756961" sldId="2147483701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26.680" v="96"/>
          <pc:sldLayoutMkLst>
            <pc:docMk/>
            <pc:sldMasterMk cId="3349210955" sldId="2147483696"/>
            <pc:sldLayoutMk cId="1833507779" sldId="2147483704"/>
          </pc:sldLayoutMkLst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1833507779" sldId="2147483704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1833507779" sldId="2147483704"/>
              <ac:spMk id="3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1833507779" sldId="2147483704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26.680" v="96"/>
          <pc:sldLayoutMkLst>
            <pc:docMk/>
            <pc:sldMasterMk cId="3349210955" sldId="2147483696"/>
            <pc:sldLayoutMk cId="233835939" sldId="2147483705"/>
          </pc:sldLayoutMkLst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233835939" sldId="2147483705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233835939" sldId="2147483705"/>
              <ac:spMk id="3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233835939" sldId="2147483705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040971DF-1560-44DC-9DB8-D8A6D873AF8F}" dt="2019-09-09T12:46:26.680" v="96"/>
          <pc:sldLayoutMkLst>
            <pc:docMk/>
            <pc:sldMasterMk cId="3349210955" sldId="2147483696"/>
            <pc:sldLayoutMk cId="999141513" sldId="2147483707"/>
          </pc:sldLayoutMkLst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999141513" sldId="2147483707"/>
              <ac:spMk id="2" creationId="{00000000-0000-0000-0000-000000000000}"/>
            </ac:spMkLst>
          </pc:spChg>
          <pc:spChg chg="mod">
            <ac:chgData name="Wang QL" userId="520397e4cf4a652e" providerId="LiveId" clId="{040971DF-1560-44DC-9DB8-D8A6D873AF8F}" dt="2019-09-09T12:46:26.680" v="96"/>
            <ac:spMkLst>
              <pc:docMk/>
              <pc:sldMasterMk cId="3349210955" sldId="2147483696"/>
              <pc:sldLayoutMk cId="99914151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0.54</c:v>
                </c:pt>
                <c:pt idx="1">
                  <c:v>0.56499999999999995</c:v>
                </c:pt>
                <c:pt idx="2">
                  <c:v>0.55500000000000005</c:v>
                </c:pt>
                <c:pt idx="3">
                  <c:v>0.56000000000000005</c:v>
                </c:pt>
                <c:pt idx="4">
                  <c:v>0.58499999999999996</c:v>
                </c:pt>
                <c:pt idx="5">
                  <c:v>0.63500000000000001</c:v>
                </c:pt>
                <c:pt idx="6">
                  <c:v>0.71</c:v>
                </c:pt>
                <c:pt idx="7">
                  <c:v>0.8</c:v>
                </c:pt>
                <c:pt idx="8">
                  <c:v>0.86</c:v>
                </c:pt>
                <c:pt idx="9">
                  <c:v>0.84</c:v>
                </c:pt>
                <c:pt idx="10">
                  <c:v>0.84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0.87</c:v>
                </c:pt>
                <c:pt idx="14">
                  <c:v>0.875</c:v>
                </c:pt>
                <c:pt idx="15">
                  <c:v>0.88</c:v>
                </c:pt>
                <c:pt idx="16">
                  <c:v>0.9</c:v>
                </c:pt>
                <c:pt idx="17">
                  <c:v>0.88500000000000001</c:v>
                </c:pt>
                <c:pt idx="18">
                  <c:v>0.89</c:v>
                </c:pt>
                <c:pt idx="19">
                  <c:v>0.89500000000000002</c:v>
                </c:pt>
                <c:pt idx="20">
                  <c:v>0.9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0.91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0.91</c:v>
                </c:pt>
                <c:pt idx="27">
                  <c:v>0.92500000000000004</c:v>
                </c:pt>
                <c:pt idx="28">
                  <c:v>0.92</c:v>
                </c:pt>
                <c:pt idx="29">
                  <c:v>0.92500000000000004</c:v>
                </c:pt>
                <c:pt idx="30">
                  <c:v>0.92500000000000004</c:v>
                </c:pt>
                <c:pt idx="31">
                  <c:v>0.91500000000000004</c:v>
                </c:pt>
                <c:pt idx="32">
                  <c:v>0.93</c:v>
                </c:pt>
                <c:pt idx="33">
                  <c:v>0.92</c:v>
                </c:pt>
                <c:pt idx="34">
                  <c:v>0.92500000000000004</c:v>
                </c:pt>
                <c:pt idx="35">
                  <c:v>0.92500000000000004</c:v>
                </c:pt>
                <c:pt idx="36">
                  <c:v>0.92500000000000004</c:v>
                </c:pt>
                <c:pt idx="37">
                  <c:v>0.92500000000000004</c:v>
                </c:pt>
                <c:pt idx="38">
                  <c:v>0.92500000000000004</c:v>
                </c:pt>
                <c:pt idx="39">
                  <c:v>0.92500000000000004</c:v>
                </c:pt>
                <c:pt idx="40">
                  <c:v>0.93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0.92500000000000004</c:v>
                </c:pt>
                <c:pt idx="44">
                  <c:v>0.92500000000000004</c:v>
                </c:pt>
                <c:pt idx="45">
                  <c:v>0.93</c:v>
                </c:pt>
                <c:pt idx="46">
                  <c:v>0.93</c:v>
                </c:pt>
                <c:pt idx="47">
                  <c:v>0.92500000000000004</c:v>
                </c:pt>
                <c:pt idx="48">
                  <c:v>0.93500000000000005</c:v>
                </c:pt>
                <c:pt idx="49">
                  <c:v>0.93</c:v>
                </c:pt>
                <c:pt idx="50">
                  <c:v>0.93500000000000005</c:v>
                </c:pt>
                <c:pt idx="51">
                  <c:v>0.93500000000000005</c:v>
                </c:pt>
                <c:pt idx="52">
                  <c:v>0.93</c:v>
                </c:pt>
                <c:pt idx="53">
                  <c:v>0.93</c:v>
                </c:pt>
                <c:pt idx="54">
                  <c:v>0.93</c:v>
                </c:pt>
                <c:pt idx="55">
                  <c:v>0.94</c:v>
                </c:pt>
                <c:pt idx="56">
                  <c:v>0.93</c:v>
                </c:pt>
                <c:pt idx="57">
                  <c:v>0.93500000000000005</c:v>
                </c:pt>
                <c:pt idx="58">
                  <c:v>0.94</c:v>
                </c:pt>
                <c:pt idx="59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49-4FBD-92E5-98D18C484469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MPDNet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0.54500000000000004</c:v>
                </c:pt>
                <c:pt idx="1">
                  <c:v>0.55000000000000004</c:v>
                </c:pt>
                <c:pt idx="2">
                  <c:v>0.54500000000000004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0.54500000000000004</c:v>
                </c:pt>
                <c:pt idx="6">
                  <c:v>0.57999999999999996</c:v>
                </c:pt>
                <c:pt idx="7">
                  <c:v>0.69499999999999995</c:v>
                </c:pt>
                <c:pt idx="8">
                  <c:v>0.81499999999999995</c:v>
                </c:pt>
                <c:pt idx="9">
                  <c:v>0.81</c:v>
                </c:pt>
                <c:pt idx="10">
                  <c:v>0.83</c:v>
                </c:pt>
                <c:pt idx="11">
                  <c:v>0.86499999999999999</c:v>
                </c:pt>
                <c:pt idx="12">
                  <c:v>0.86</c:v>
                </c:pt>
                <c:pt idx="13">
                  <c:v>0.87</c:v>
                </c:pt>
                <c:pt idx="14">
                  <c:v>0.89500000000000002</c:v>
                </c:pt>
                <c:pt idx="15">
                  <c:v>0.9</c:v>
                </c:pt>
                <c:pt idx="16">
                  <c:v>0.9</c:v>
                </c:pt>
                <c:pt idx="17">
                  <c:v>0.89500000000000002</c:v>
                </c:pt>
                <c:pt idx="18">
                  <c:v>0.91500000000000004</c:v>
                </c:pt>
                <c:pt idx="19">
                  <c:v>0.92</c:v>
                </c:pt>
                <c:pt idx="20">
                  <c:v>0.92500000000000004</c:v>
                </c:pt>
                <c:pt idx="21">
                  <c:v>0.92</c:v>
                </c:pt>
                <c:pt idx="22">
                  <c:v>0.92500000000000004</c:v>
                </c:pt>
                <c:pt idx="23">
                  <c:v>0.92500000000000004</c:v>
                </c:pt>
                <c:pt idx="24">
                  <c:v>0.92500000000000004</c:v>
                </c:pt>
                <c:pt idx="25">
                  <c:v>0.93</c:v>
                </c:pt>
                <c:pt idx="26">
                  <c:v>0.92</c:v>
                </c:pt>
                <c:pt idx="27">
                  <c:v>0.92500000000000004</c:v>
                </c:pt>
                <c:pt idx="28">
                  <c:v>0.91500000000000004</c:v>
                </c:pt>
                <c:pt idx="29">
                  <c:v>0.92500000000000004</c:v>
                </c:pt>
                <c:pt idx="30">
                  <c:v>0.92</c:v>
                </c:pt>
                <c:pt idx="31">
                  <c:v>0.91500000000000004</c:v>
                </c:pt>
                <c:pt idx="32">
                  <c:v>0.92</c:v>
                </c:pt>
                <c:pt idx="33">
                  <c:v>0.92</c:v>
                </c:pt>
                <c:pt idx="34">
                  <c:v>0.92</c:v>
                </c:pt>
                <c:pt idx="35">
                  <c:v>0.92500000000000004</c:v>
                </c:pt>
                <c:pt idx="36">
                  <c:v>0.92</c:v>
                </c:pt>
                <c:pt idx="37">
                  <c:v>0.92500000000000004</c:v>
                </c:pt>
                <c:pt idx="38">
                  <c:v>0.92</c:v>
                </c:pt>
                <c:pt idx="39">
                  <c:v>0.92</c:v>
                </c:pt>
                <c:pt idx="40">
                  <c:v>0.93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0.92500000000000004</c:v>
                </c:pt>
                <c:pt idx="44">
                  <c:v>0.92500000000000004</c:v>
                </c:pt>
                <c:pt idx="45">
                  <c:v>0.92500000000000004</c:v>
                </c:pt>
                <c:pt idx="46">
                  <c:v>0.93</c:v>
                </c:pt>
                <c:pt idx="47">
                  <c:v>0.93500000000000005</c:v>
                </c:pt>
                <c:pt idx="48">
                  <c:v>0.93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0.93</c:v>
                </c:pt>
                <c:pt idx="52">
                  <c:v>0.93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0.93</c:v>
                </c:pt>
                <c:pt idx="56">
                  <c:v>0.93500000000000005</c:v>
                </c:pt>
                <c:pt idx="57">
                  <c:v>0.92</c:v>
                </c:pt>
                <c:pt idx="58">
                  <c:v>0.93</c:v>
                </c:pt>
                <c:pt idx="59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49-4FBD-92E5-98D18C484469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MPDNet &amp; Chief Complaints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0.52</c:v>
                </c:pt>
                <c:pt idx="1">
                  <c:v>0.55000000000000004</c:v>
                </c:pt>
                <c:pt idx="2">
                  <c:v>0.54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0.57499999999999996</c:v>
                </c:pt>
                <c:pt idx="6">
                  <c:v>0.72499999999999998</c:v>
                </c:pt>
                <c:pt idx="7">
                  <c:v>0.8</c:v>
                </c:pt>
                <c:pt idx="8">
                  <c:v>0.81</c:v>
                </c:pt>
                <c:pt idx="9">
                  <c:v>0.83499999999999996</c:v>
                </c:pt>
                <c:pt idx="10">
                  <c:v>0.83</c:v>
                </c:pt>
                <c:pt idx="11">
                  <c:v>0.84499999999999997</c:v>
                </c:pt>
                <c:pt idx="12">
                  <c:v>0.87</c:v>
                </c:pt>
                <c:pt idx="13">
                  <c:v>0.86499999999999999</c:v>
                </c:pt>
                <c:pt idx="14">
                  <c:v>0.90500000000000003</c:v>
                </c:pt>
                <c:pt idx="15">
                  <c:v>0.9</c:v>
                </c:pt>
                <c:pt idx="16">
                  <c:v>0.91500000000000004</c:v>
                </c:pt>
                <c:pt idx="17">
                  <c:v>0.91</c:v>
                </c:pt>
                <c:pt idx="18">
                  <c:v>0.91</c:v>
                </c:pt>
                <c:pt idx="19">
                  <c:v>0.91500000000000004</c:v>
                </c:pt>
                <c:pt idx="20">
                  <c:v>0.90500000000000003</c:v>
                </c:pt>
                <c:pt idx="21">
                  <c:v>0.91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0.91500000000000004</c:v>
                </c:pt>
                <c:pt idx="25">
                  <c:v>0.90500000000000003</c:v>
                </c:pt>
                <c:pt idx="26">
                  <c:v>0.91</c:v>
                </c:pt>
                <c:pt idx="27">
                  <c:v>0.91500000000000004</c:v>
                </c:pt>
                <c:pt idx="28">
                  <c:v>0.91</c:v>
                </c:pt>
                <c:pt idx="29">
                  <c:v>0.90500000000000003</c:v>
                </c:pt>
                <c:pt idx="30">
                  <c:v>0.91</c:v>
                </c:pt>
                <c:pt idx="31">
                  <c:v>0.91</c:v>
                </c:pt>
                <c:pt idx="32">
                  <c:v>0.91</c:v>
                </c:pt>
                <c:pt idx="33">
                  <c:v>0.92</c:v>
                </c:pt>
                <c:pt idx="34">
                  <c:v>0.93</c:v>
                </c:pt>
                <c:pt idx="35">
                  <c:v>0.91500000000000004</c:v>
                </c:pt>
                <c:pt idx="36">
                  <c:v>0.92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0.92</c:v>
                </c:pt>
                <c:pt idx="40">
                  <c:v>0.91500000000000004</c:v>
                </c:pt>
                <c:pt idx="41">
                  <c:v>0.93500000000000005</c:v>
                </c:pt>
                <c:pt idx="42">
                  <c:v>0.91500000000000004</c:v>
                </c:pt>
                <c:pt idx="43">
                  <c:v>0.92</c:v>
                </c:pt>
                <c:pt idx="44">
                  <c:v>0.93500000000000005</c:v>
                </c:pt>
                <c:pt idx="45">
                  <c:v>0.93500000000000005</c:v>
                </c:pt>
                <c:pt idx="46">
                  <c:v>0.93</c:v>
                </c:pt>
                <c:pt idx="47">
                  <c:v>0.92500000000000004</c:v>
                </c:pt>
                <c:pt idx="48">
                  <c:v>0.93</c:v>
                </c:pt>
                <c:pt idx="49">
                  <c:v>0.93</c:v>
                </c:pt>
                <c:pt idx="50">
                  <c:v>0.92500000000000004</c:v>
                </c:pt>
                <c:pt idx="51">
                  <c:v>0.93</c:v>
                </c:pt>
                <c:pt idx="52">
                  <c:v>0.92</c:v>
                </c:pt>
                <c:pt idx="53">
                  <c:v>0.93500000000000005</c:v>
                </c:pt>
                <c:pt idx="54">
                  <c:v>0.92500000000000004</c:v>
                </c:pt>
                <c:pt idx="55">
                  <c:v>0.92</c:v>
                </c:pt>
                <c:pt idx="56">
                  <c:v>0.92500000000000004</c:v>
                </c:pt>
                <c:pt idx="57">
                  <c:v>0.93</c:v>
                </c:pt>
                <c:pt idx="58">
                  <c:v>0.93</c:v>
                </c:pt>
                <c:pt idx="5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49-4FBD-92E5-98D18C48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0.69955187752842896</c:v>
                </c:pt>
                <c:pt idx="1">
                  <c:v>0.69308141097426401</c:v>
                </c:pt>
                <c:pt idx="2">
                  <c:v>0.68346534207463205</c:v>
                </c:pt>
                <c:pt idx="3">
                  <c:v>0.68383613392710596</c:v>
                </c:pt>
                <c:pt idx="4">
                  <c:v>0.66274187609553303</c:v>
                </c:pt>
                <c:pt idx="5">
                  <c:v>0.646249751746654</c:v>
                </c:pt>
                <c:pt idx="6">
                  <c:v>0.61135360054671695</c:v>
                </c:pt>
                <c:pt idx="7">
                  <c:v>0.57526004351675497</c:v>
                </c:pt>
                <c:pt idx="8">
                  <c:v>0.52799078434705704</c:v>
                </c:pt>
                <c:pt idx="9">
                  <c:v>0.48903037808835498</c:v>
                </c:pt>
                <c:pt idx="10">
                  <c:v>0.48087779328226998</c:v>
                </c:pt>
                <c:pt idx="11">
                  <c:v>0.45705210611224101</c:v>
                </c:pt>
                <c:pt idx="12">
                  <c:v>0.457655326463282</c:v>
                </c:pt>
                <c:pt idx="13">
                  <c:v>0.43611801140010298</c:v>
                </c:pt>
                <c:pt idx="14">
                  <c:v>0.426144485920667</c:v>
                </c:pt>
                <c:pt idx="15">
                  <c:v>0.399269325584173</c:v>
                </c:pt>
                <c:pt idx="16">
                  <c:v>0.39651328049600099</c:v>
                </c:pt>
                <c:pt idx="17">
                  <c:v>0.39815793123096199</c:v>
                </c:pt>
                <c:pt idx="18">
                  <c:v>0.40736026382073698</c:v>
                </c:pt>
                <c:pt idx="19">
                  <c:v>0.39373840904794599</c:v>
                </c:pt>
                <c:pt idx="20">
                  <c:v>0.37982784947380399</c:v>
                </c:pt>
                <c:pt idx="21">
                  <c:v>0.37927765627391602</c:v>
                </c:pt>
                <c:pt idx="22">
                  <c:v>0.38492530324496299</c:v>
                </c:pt>
                <c:pt idx="23">
                  <c:v>0.35729033485054901</c:v>
                </c:pt>
                <c:pt idx="24">
                  <c:v>0.37293720678426301</c:v>
                </c:pt>
                <c:pt idx="25">
                  <c:v>0.37022195855155499</c:v>
                </c:pt>
                <c:pt idx="26">
                  <c:v>0.368297356946859</c:v>
                </c:pt>
                <c:pt idx="27">
                  <c:v>0.36197127480758301</c:v>
                </c:pt>
                <c:pt idx="28">
                  <c:v>0.34784369578352198</c:v>
                </c:pt>
                <c:pt idx="29">
                  <c:v>0.34359575618291199</c:v>
                </c:pt>
                <c:pt idx="30">
                  <c:v>0.32025014027487397</c:v>
                </c:pt>
                <c:pt idx="31">
                  <c:v>0.35058916946640201</c:v>
                </c:pt>
                <c:pt idx="32">
                  <c:v>0.331590109174139</c:v>
                </c:pt>
                <c:pt idx="33">
                  <c:v>0.34018350811093101</c:v>
                </c:pt>
                <c:pt idx="34">
                  <c:v>0.35335256606340398</c:v>
                </c:pt>
                <c:pt idx="35">
                  <c:v>0.33269890967174398</c:v>
                </c:pt>
                <c:pt idx="36">
                  <c:v>0.33639845184865402</c:v>
                </c:pt>
                <c:pt idx="37">
                  <c:v>0.34303749883954798</c:v>
                </c:pt>
                <c:pt idx="38">
                  <c:v>0.33077257321914599</c:v>
                </c:pt>
                <c:pt idx="39">
                  <c:v>0.32872464403975699</c:v>
                </c:pt>
                <c:pt idx="40">
                  <c:v>0.32542565835814402</c:v>
                </c:pt>
                <c:pt idx="41">
                  <c:v>0.32089375228155398</c:v>
                </c:pt>
                <c:pt idx="42">
                  <c:v>0.33478196831245399</c:v>
                </c:pt>
                <c:pt idx="43">
                  <c:v>0.334825114649138</c:v>
                </c:pt>
                <c:pt idx="44">
                  <c:v>0.32731428416503999</c:v>
                </c:pt>
                <c:pt idx="45">
                  <c:v>0.32533202217600699</c:v>
                </c:pt>
                <c:pt idx="46">
                  <c:v>0.32651375000132199</c:v>
                </c:pt>
                <c:pt idx="47">
                  <c:v>0.31652238068752903</c:v>
                </c:pt>
                <c:pt idx="48">
                  <c:v>0.31945777159533401</c:v>
                </c:pt>
                <c:pt idx="49">
                  <c:v>0.33083721087401502</c:v>
                </c:pt>
                <c:pt idx="50">
                  <c:v>0.33077550184767401</c:v>
                </c:pt>
                <c:pt idx="51">
                  <c:v>0.32725783985864798</c:v>
                </c:pt>
                <c:pt idx="52">
                  <c:v>0.33170373849337897</c:v>
                </c:pt>
                <c:pt idx="53">
                  <c:v>0.31420400620903799</c:v>
                </c:pt>
                <c:pt idx="54">
                  <c:v>0.29492445074312801</c:v>
                </c:pt>
                <c:pt idx="55">
                  <c:v>0.31485165836376799</c:v>
                </c:pt>
                <c:pt idx="56">
                  <c:v>0.31007295900519199</c:v>
                </c:pt>
                <c:pt idx="57">
                  <c:v>0.29795896066963901</c:v>
                </c:pt>
                <c:pt idx="58">
                  <c:v>0.298227073702728</c:v>
                </c:pt>
                <c:pt idx="59">
                  <c:v>0.29953766954320599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AF-49DC-A96B-196CA75BB05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MPDNet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5"/>
            <c:marker>
              <c:symbol val="triangle"/>
              <c:size val="8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61C-4A4D-B331-BB24844E31B9}"/>
              </c:ext>
            </c:extLst>
          </c:dPt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0.68693642035126601</c:v>
                </c:pt>
                <c:pt idx="1">
                  <c:v>0.693636104762554</c:v>
                </c:pt>
                <c:pt idx="2">
                  <c:v>0.71146509781479805</c:v>
                </c:pt>
                <c:pt idx="3">
                  <c:v>0.70368249028921104</c:v>
                </c:pt>
                <c:pt idx="4">
                  <c:v>0.70487488947808696</c:v>
                </c:pt>
                <c:pt idx="5">
                  <c:v>0.67440405938774295</c:v>
                </c:pt>
                <c:pt idx="6">
                  <c:v>0.60450831890106205</c:v>
                </c:pt>
                <c:pt idx="7">
                  <c:v>0.51823061663657399</c:v>
                </c:pt>
                <c:pt idx="8">
                  <c:v>0.455271723242476</c:v>
                </c:pt>
                <c:pt idx="9">
                  <c:v>0.41799635773524602</c:v>
                </c:pt>
                <c:pt idx="10">
                  <c:v>0.3936691782251</c:v>
                </c:pt>
                <c:pt idx="11">
                  <c:v>0.37625262149842398</c:v>
                </c:pt>
                <c:pt idx="12">
                  <c:v>0.38223217650200197</c:v>
                </c:pt>
                <c:pt idx="13">
                  <c:v>0.357421713648363</c:v>
                </c:pt>
                <c:pt idx="14">
                  <c:v>0.34720481197175102</c:v>
                </c:pt>
                <c:pt idx="15">
                  <c:v>0.335546329766511</c:v>
                </c:pt>
                <c:pt idx="16">
                  <c:v>0.32448787617962799</c:v>
                </c:pt>
                <c:pt idx="17">
                  <c:v>0.338722925514157</c:v>
                </c:pt>
                <c:pt idx="18">
                  <c:v>0.30660681810753798</c:v>
                </c:pt>
                <c:pt idx="19">
                  <c:v>0.34660606534511301</c:v>
                </c:pt>
                <c:pt idx="20">
                  <c:v>0.31222227052901802</c:v>
                </c:pt>
                <c:pt idx="21">
                  <c:v>0.30758814007975099</c:v>
                </c:pt>
                <c:pt idx="22">
                  <c:v>0.31059661986277198</c:v>
                </c:pt>
                <c:pt idx="23">
                  <c:v>0.30704588570028102</c:v>
                </c:pt>
                <c:pt idx="24">
                  <c:v>0.295344269360648</c:v>
                </c:pt>
                <c:pt idx="25">
                  <c:v>0.31960833157514501</c:v>
                </c:pt>
                <c:pt idx="26">
                  <c:v>0.337847686320637</c:v>
                </c:pt>
                <c:pt idx="27">
                  <c:v>0.306030376214948</c:v>
                </c:pt>
                <c:pt idx="28">
                  <c:v>0.31357602970107101</c:v>
                </c:pt>
                <c:pt idx="29">
                  <c:v>0.31299019733116401</c:v>
                </c:pt>
                <c:pt idx="30">
                  <c:v>0.31167209555594999</c:v>
                </c:pt>
                <c:pt idx="31">
                  <c:v>0.31679801985348599</c:v>
                </c:pt>
                <c:pt idx="32">
                  <c:v>0.346211923992159</c:v>
                </c:pt>
                <c:pt idx="33">
                  <c:v>0.34161029011440402</c:v>
                </c:pt>
                <c:pt idx="34">
                  <c:v>0.32667697863791501</c:v>
                </c:pt>
                <c:pt idx="35">
                  <c:v>0.330372165389198</c:v>
                </c:pt>
                <c:pt idx="36">
                  <c:v>0.34538255633979098</c:v>
                </c:pt>
                <c:pt idx="37">
                  <c:v>0.350618520803745</c:v>
                </c:pt>
                <c:pt idx="38">
                  <c:v>0.32764082179451998</c:v>
                </c:pt>
                <c:pt idx="39">
                  <c:v>0.36503998188945802</c:v>
                </c:pt>
                <c:pt idx="40">
                  <c:v>0.344536678728873</c:v>
                </c:pt>
                <c:pt idx="41">
                  <c:v>0.33495479929919297</c:v>
                </c:pt>
                <c:pt idx="42">
                  <c:v>0.31146808660174402</c:v>
                </c:pt>
                <c:pt idx="43">
                  <c:v>0.33885605498628102</c:v>
                </c:pt>
                <c:pt idx="44">
                  <c:v>0.33359805452312202</c:v>
                </c:pt>
                <c:pt idx="45">
                  <c:v>0.32764451699486902</c:v>
                </c:pt>
                <c:pt idx="46">
                  <c:v>0.32790750727930501</c:v>
                </c:pt>
                <c:pt idx="47">
                  <c:v>0.32534327504821697</c:v>
                </c:pt>
                <c:pt idx="48">
                  <c:v>0.34148997086124799</c:v>
                </c:pt>
                <c:pt idx="49">
                  <c:v>0.34921216599468602</c:v>
                </c:pt>
                <c:pt idx="50">
                  <c:v>0.33709712164917099</c:v>
                </c:pt>
                <c:pt idx="51">
                  <c:v>0.31554611889860001</c:v>
                </c:pt>
                <c:pt idx="52">
                  <c:v>0.37603909883500802</c:v>
                </c:pt>
                <c:pt idx="53">
                  <c:v>0.34609794569842001</c:v>
                </c:pt>
                <c:pt idx="54">
                  <c:v>0.33706571913654398</c:v>
                </c:pt>
                <c:pt idx="55">
                  <c:v>0.33890926551710399</c:v>
                </c:pt>
                <c:pt idx="56">
                  <c:v>0.33024634482961102</c:v>
                </c:pt>
                <c:pt idx="57">
                  <c:v>0.35719362674619298</c:v>
                </c:pt>
                <c:pt idx="58">
                  <c:v>0.32832836615602901</c:v>
                </c:pt>
                <c:pt idx="59">
                  <c:v>0.31394721468623099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AF-49DC-A96B-196CA75BB05D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MPDNet &amp; Chief Complaints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0.69802486985921797</c:v>
                </c:pt>
                <c:pt idx="1">
                  <c:v>0.67776147410273502</c:v>
                </c:pt>
                <c:pt idx="2">
                  <c:v>0.69224227860569898</c:v>
                </c:pt>
                <c:pt idx="3">
                  <c:v>0.69220650009810902</c:v>
                </c:pt>
                <c:pt idx="4">
                  <c:v>0.67021249383687898</c:v>
                </c:pt>
                <c:pt idx="5">
                  <c:v>0.61757659144699495</c:v>
                </c:pt>
                <c:pt idx="6">
                  <c:v>0.54278503600507899</c:v>
                </c:pt>
                <c:pt idx="7">
                  <c:v>0.470802732184529</c:v>
                </c:pt>
                <c:pt idx="8">
                  <c:v>0.43282428977079601</c:v>
                </c:pt>
                <c:pt idx="9">
                  <c:v>0.383061479269526</c:v>
                </c:pt>
                <c:pt idx="10">
                  <c:v>0.37341040933271802</c:v>
                </c:pt>
                <c:pt idx="11">
                  <c:v>0.37115762376226402</c:v>
                </c:pt>
                <c:pt idx="12">
                  <c:v>0.36828382461564602</c:v>
                </c:pt>
                <c:pt idx="13">
                  <c:v>0.344132810013834</c:v>
                </c:pt>
                <c:pt idx="14">
                  <c:v>0.35047533452976398</c:v>
                </c:pt>
                <c:pt idx="15">
                  <c:v>0.326159388810629</c:v>
                </c:pt>
                <c:pt idx="16">
                  <c:v>0.333296247397665</c:v>
                </c:pt>
                <c:pt idx="17">
                  <c:v>0.33458037995849699</c:v>
                </c:pt>
                <c:pt idx="18">
                  <c:v>0.32175041538634103</c:v>
                </c:pt>
                <c:pt idx="19">
                  <c:v>0.338672994268781</c:v>
                </c:pt>
                <c:pt idx="20">
                  <c:v>0.33709578466863599</c:v>
                </c:pt>
                <c:pt idx="21">
                  <c:v>0.319448452722572</c:v>
                </c:pt>
                <c:pt idx="22">
                  <c:v>0.35463610873208301</c:v>
                </c:pt>
                <c:pt idx="23">
                  <c:v>0.34233809705270601</c:v>
                </c:pt>
                <c:pt idx="24">
                  <c:v>0.313478516218965</c:v>
                </c:pt>
                <c:pt idx="25">
                  <c:v>0.35315795508620701</c:v>
                </c:pt>
                <c:pt idx="26">
                  <c:v>0.35858756488480098</c:v>
                </c:pt>
                <c:pt idx="27">
                  <c:v>0.34124346633958302</c:v>
                </c:pt>
                <c:pt idx="28">
                  <c:v>0.35097523730681102</c:v>
                </c:pt>
                <c:pt idx="29">
                  <c:v>0.34778759278087801</c:v>
                </c:pt>
                <c:pt idx="30">
                  <c:v>0.33107396428513303</c:v>
                </c:pt>
                <c:pt idx="31">
                  <c:v>0.364045242148749</c:v>
                </c:pt>
                <c:pt idx="32">
                  <c:v>0.308710219214262</c:v>
                </c:pt>
                <c:pt idx="33">
                  <c:v>0.35828984091847799</c:v>
                </c:pt>
                <c:pt idx="34">
                  <c:v>0.31892942790282103</c:v>
                </c:pt>
                <c:pt idx="35">
                  <c:v>0.367955479287775</c:v>
                </c:pt>
                <c:pt idx="36">
                  <c:v>0.32599674162571302</c:v>
                </c:pt>
                <c:pt idx="37">
                  <c:v>0.31963466538252699</c:v>
                </c:pt>
                <c:pt idx="38">
                  <c:v>0.34289377508399399</c:v>
                </c:pt>
                <c:pt idx="39">
                  <c:v>0.33633928834700699</c:v>
                </c:pt>
                <c:pt idx="40">
                  <c:v>0.33420857726930903</c:v>
                </c:pt>
                <c:pt idx="41">
                  <c:v>0.33263646632822202</c:v>
                </c:pt>
                <c:pt idx="42">
                  <c:v>0.340040790755956</c:v>
                </c:pt>
                <c:pt idx="43">
                  <c:v>0.31766835664193399</c:v>
                </c:pt>
                <c:pt idx="44">
                  <c:v>0.31744482469102803</c:v>
                </c:pt>
                <c:pt idx="45">
                  <c:v>0.318534635998166</c:v>
                </c:pt>
                <c:pt idx="46">
                  <c:v>0.30740090143064602</c:v>
                </c:pt>
                <c:pt idx="47">
                  <c:v>0.31863415278031798</c:v>
                </c:pt>
                <c:pt idx="48">
                  <c:v>0.32761681923291602</c:v>
                </c:pt>
                <c:pt idx="49">
                  <c:v>0.32277035726783598</c:v>
                </c:pt>
                <c:pt idx="50">
                  <c:v>0.31743676260197301</c:v>
                </c:pt>
                <c:pt idx="51">
                  <c:v>0.31848228468046702</c:v>
                </c:pt>
                <c:pt idx="52">
                  <c:v>0.30294931760228699</c:v>
                </c:pt>
                <c:pt idx="53">
                  <c:v>0.297207493996265</c:v>
                </c:pt>
                <c:pt idx="54">
                  <c:v>0.32505699476396299</c:v>
                </c:pt>
                <c:pt idx="55">
                  <c:v>0.338434009110405</c:v>
                </c:pt>
                <c:pt idx="56">
                  <c:v>0.30008612586912897</c:v>
                </c:pt>
                <c:pt idx="57">
                  <c:v>0.31829800132485597</c:v>
                </c:pt>
                <c:pt idx="58">
                  <c:v>0.33590467193030599</c:v>
                </c:pt>
                <c:pt idx="59">
                  <c:v>0.30951039808591502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AF-49DC-A96B-196CA75BB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3584528"/>
        <c:axId val="1636839072"/>
      </c:lineChart>
      <c:catAx>
        <c:axId val="164358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36839072"/>
        <c:crosses val="autoZero"/>
        <c:auto val="1"/>
        <c:lblAlgn val="ctr"/>
        <c:lblOffset val="100"/>
        <c:noMultiLvlLbl val="0"/>
      </c:catAx>
      <c:valAx>
        <c:axId val="1636839072"/>
        <c:scaling>
          <c:orientation val="minMax"/>
          <c:max val="0.8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4358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66" y="1355149"/>
            <a:ext cx="14580394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4349128"/>
            <a:ext cx="14580394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0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4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6" y="440855"/>
            <a:ext cx="4191863" cy="70172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6" y="440855"/>
            <a:ext cx="12332583" cy="70172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8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1" y="2064351"/>
            <a:ext cx="16767453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1" y="5541352"/>
            <a:ext cx="16767453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2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2204273"/>
            <a:ext cx="8262223" cy="525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2204273"/>
            <a:ext cx="8262223" cy="525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6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440855"/>
            <a:ext cx="16767453" cy="1600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69" y="2029849"/>
            <a:ext cx="8224253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69" y="3024646"/>
            <a:ext cx="8224253" cy="44487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6" y="2029849"/>
            <a:ext cx="8264755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6" y="3024646"/>
            <a:ext cx="8264755" cy="44487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6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8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52027"/>
            <a:ext cx="6270075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1192225"/>
            <a:ext cx="9841766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484120"/>
            <a:ext cx="6270075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8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52027"/>
            <a:ext cx="6270075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1192225"/>
            <a:ext cx="9841766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484120"/>
            <a:ext cx="6270075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0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440855"/>
            <a:ext cx="16767453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2204273"/>
            <a:ext cx="16767453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7674704"/>
            <a:ext cx="437411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EEB2-0868-4296-8545-CA68C1DCDBE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7674704"/>
            <a:ext cx="656117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7674704"/>
            <a:ext cx="437411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35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C797685-C01A-43CE-A3FC-0A1425872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912477"/>
              </p:ext>
            </p:extLst>
          </p:nvPr>
        </p:nvGraphicFramePr>
        <p:xfrm>
          <a:off x="527742" y="29210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7D853FD-8BC7-41E9-AA26-DE81A5EDB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41597"/>
              </p:ext>
            </p:extLst>
          </p:nvPr>
        </p:nvGraphicFramePr>
        <p:xfrm>
          <a:off x="10198674" y="27940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73B813C-1DD2-41A5-982D-0B2C16D69D5B}"/>
              </a:ext>
            </a:extLst>
          </p:cNvPr>
          <p:cNvSpPr txBox="1"/>
          <p:nvPr/>
        </p:nvSpPr>
        <p:spPr>
          <a:xfrm>
            <a:off x="11947305" y="7638636"/>
            <a:ext cx="564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Loss During Training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9B6F30-CBB6-409A-B120-DEAE5712A4EF}"/>
              </a:ext>
            </a:extLst>
          </p:cNvPr>
          <p:cNvSpPr txBox="1"/>
          <p:nvPr/>
        </p:nvSpPr>
        <p:spPr>
          <a:xfrm>
            <a:off x="2273140" y="7642041"/>
            <a:ext cx="5646738" cy="51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During Training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0DB54D-8A9C-431D-B657-3E473CB068D1}"/>
              </a:ext>
            </a:extLst>
          </p:cNvPr>
          <p:cNvSpPr txBox="1"/>
          <p:nvPr/>
        </p:nvSpPr>
        <p:spPr>
          <a:xfrm rot="16200000">
            <a:off x="-2114579" y="3470482"/>
            <a:ext cx="4838700" cy="47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9BC112-EE10-4C15-973A-0CB34EC9E996}"/>
              </a:ext>
            </a:extLst>
          </p:cNvPr>
          <p:cNvSpPr txBox="1"/>
          <p:nvPr/>
        </p:nvSpPr>
        <p:spPr>
          <a:xfrm rot="16200000">
            <a:off x="7538830" y="3483182"/>
            <a:ext cx="4838700" cy="47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E9EAEA-C296-4857-9214-37E635402256}"/>
              </a:ext>
            </a:extLst>
          </p:cNvPr>
          <p:cNvSpPr txBox="1"/>
          <p:nvPr/>
        </p:nvSpPr>
        <p:spPr>
          <a:xfrm>
            <a:off x="2677159" y="7137400"/>
            <a:ext cx="4838700" cy="47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Steps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B1CF91-3452-4214-810A-D5D03F40230D}"/>
              </a:ext>
            </a:extLst>
          </p:cNvPr>
          <p:cNvSpPr txBox="1"/>
          <p:nvPr/>
        </p:nvSpPr>
        <p:spPr>
          <a:xfrm>
            <a:off x="12351324" y="7150100"/>
            <a:ext cx="4838700" cy="47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Steps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3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14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3</cp:revision>
  <dcterms:created xsi:type="dcterms:W3CDTF">2019-08-28T01:03:19Z</dcterms:created>
  <dcterms:modified xsi:type="dcterms:W3CDTF">2019-09-10T02:44:59Z</dcterms:modified>
</cp:coreProperties>
</file>