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BA1EED81-9D08-4778-82A0-713405CEBE7E}"/>
    <pc:docChg chg="undo custSel modSld modMainMaster">
      <pc:chgData name="Wang QL" userId="520397e4cf4a652e" providerId="LiveId" clId="{BA1EED81-9D08-4778-82A0-713405CEBE7E}" dt="2019-09-25T07:03:28.543" v="217" actId="1076"/>
      <pc:docMkLst>
        <pc:docMk/>
      </pc:docMkLst>
      <pc:sldChg chg="addSp delSp modSp">
        <pc:chgData name="Wang QL" userId="520397e4cf4a652e" providerId="LiveId" clId="{BA1EED81-9D08-4778-82A0-713405CEBE7E}" dt="2019-09-25T07:03:28.543" v="217" actId="1076"/>
        <pc:sldMkLst>
          <pc:docMk/>
          <pc:sldMk cId="1514436271" sldId="256"/>
        </pc:sldMkLst>
        <pc:picChg chg="add del mod">
          <ac:chgData name="Wang QL" userId="520397e4cf4a652e" providerId="LiveId" clId="{BA1EED81-9D08-4778-82A0-713405CEBE7E}" dt="2019-09-25T07:03:07.916" v="213"/>
          <ac:picMkLst>
            <pc:docMk/>
            <pc:sldMk cId="1514436271" sldId="256"/>
            <ac:picMk id="3" creationId="{7ABFDBC3-1A97-42AC-962F-792007A24C8B}"/>
          </ac:picMkLst>
        </pc:picChg>
        <pc:picChg chg="add mod">
          <ac:chgData name="Wang QL" userId="520397e4cf4a652e" providerId="LiveId" clId="{BA1EED81-9D08-4778-82A0-713405CEBE7E}" dt="2019-09-25T07:03:12.165" v="214" actId="1076"/>
          <ac:picMkLst>
            <pc:docMk/>
            <pc:sldMk cId="1514436271" sldId="256"/>
            <ac:picMk id="4" creationId="{496EEAC7-6341-432A-8ACA-3CA2D0BDD716}"/>
          </ac:picMkLst>
        </pc:picChg>
        <pc:picChg chg="del mod">
          <ac:chgData name="Wang QL" userId="520397e4cf4a652e" providerId="LiveId" clId="{BA1EED81-9D08-4778-82A0-713405CEBE7E}" dt="2019-09-12T02:09:40.856" v="50" actId="478"/>
          <ac:picMkLst>
            <pc:docMk/>
            <pc:sldMk cId="1514436271" sldId="256"/>
            <ac:picMk id="5" creationId="{BE177303-06EC-404F-949A-90D05CB370EC}"/>
          </ac:picMkLst>
        </pc:picChg>
        <pc:picChg chg="add del mod ord">
          <ac:chgData name="Wang QL" userId="520397e4cf4a652e" providerId="LiveId" clId="{BA1EED81-9D08-4778-82A0-713405CEBE7E}" dt="2019-09-25T07:03:14.016" v="215" actId="478"/>
          <ac:picMkLst>
            <pc:docMk/>
            <pc:sldMk cId="1514436271" sldId="256"/>
            <ac:picMk id="6" creationId="{D2D1AAD1-CFDE-4D76-9570-B9A349899A6D}"/>
          </ac:picMkLst>
        </pc:picChg>
        <pc:picChg chg="del mod">
          <ac:chgData name="Wang QL" userId="520397e4cf4a652e" providerId="LiveId" clId="{BA1EED81-9D08-4778-82A0-713405CEBE7E}" dt="2019-09-12T02:09:41.421" v="51" actId="478"/>
          <ac:picMkLst>
            <pc:docMk/>
            <pc:sldMk cId="1514436271" sldId="256"/>
            <ac:picMk id="7" creationId="{3DC872FA-1908-4766-8174-0417CD456B15}"/>
          </ac:picMkLst>
        </pc:picChg>
        <pc:picChg chg="add mod">
          <ac:chgData name="Wang QL" userId="520397e4cf4a652e" providerId="LiveId" clId="{BA1EED81-9D08-4778-82A0-713405CEBE7E}" dt="2019-09-25T07:03:28.543" v="217" actId="1076"/>
          <ac:picMkLst>
            <pc:docMk/>
            <pc:sldMk cId="1514436271" sldId="256"/>
            <ac:picMk id="7" creationId="{BA8F7612-F94A-4DC4-886B-ACDB1A706A42}"/>
          </ac:picMkLst>
        </pc:picChg>
      </pc:sldChg>
      <pc:sldMasterChg chg="modSp modSldLayout">
        <pc:chgData name="Wang QL" userId="520397e4cf4a652e" providerId="LiveId" clId="{BA1EED81-9D08-4778-82A0-713405CEBE7E}" dt="2019-09-12T02:12:18.087" v="192"/>
        <pc:sldMasterMkLst>
          <pc:docMk/>
          <pc:sldMasterMk cId="1254342463" sldId="2147483804"/>
        </pc:sldMasterMkLst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2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3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4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5" creationId="{00000000-0000-0000-0000-000000000000}"/>
          </ac:spMkLst>
        </pc:spChg>
        <pc:spChg chg="mod">
          <ac:chgData name="Wang QL" userId="520397e4cf4a652e" providerId="LiveId" clId="{BA1EED81-9D08-4778-82A0-713405CEBE7E}" dt="2019-09-12T02:12:18.087" v="192"/>
          <ac:spMkLst>
            <pc:docMk/>
            <pc:sldMasterMk cId="1254342463" sldId="2147483804"/>
            <ac:spMk id="6" creationId="{00000000-0000-0000-0000-000000000000}"/>
          </ac:spMkLst>
        </pc:sp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3116539542" sldId="2147483805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116539542" sldId="2147483805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116539542" sldId="2147483805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1648576895" sldId="2147483807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648576895" sldId="2147483807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648576895" sldId="214748380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314262911" sldId="2147483808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314262911" sldId="2147483808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314262911" sldId="2147483808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1086796944" sldId="2147483809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4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5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1086796944" sldId="2147483809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3550590590" sldId="2147483812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3550590590" sldId="2147483812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668499257" sldId="2147483813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3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668499257" sldId="2147483813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BA1EED81-9D08-4778-82A0-713405CEBE7E}" dt="2019-09-12T02:12:18.087" v="192"/>
          <pc:sldLayoutMkLst>
            <pc:docMk/>
            <pc:sldMasterMk cId="1254342463" sldId="2147483804"/>
            <pc:sldLayoutMk cId="217860294" sldId="2147483815"/>
          </pc:sldLayoutMkLst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17860294" sldId="2147483815"/>
              <ac:spMk id="2" creationId="{00000000-0000-0000-0000-000000000000}"/>
            </ac:spMkLst>
          </pc:spChg>
          <pc:spChg chg="mod">
            <ac:chgData name="Wang QL" userId="520397e4cf4a652e" providerId="LiveId" clId="{BA1EED81-9D08-4778-82A0-713405CEBE7E}" dt="2019-09-12T02:12:18.087" v="192"/>
            <ac:spMkLst>
              <pc:docMk/>
              <pc:sldMasterMk cId="1254342463" sldId="2147483804"/>
              <pc:sldLayoutMk cId="217860294" sldId="214748381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530266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7"/>
            <a:ext cx="2095932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172507"/>
            <a:ext cx="6166292" cy="2745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11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172507"/>
            <a:ext cx="8383727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8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9" y="466515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8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9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8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9" y="466515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8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7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9" y="3003084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9DEA-36D6-4438-9475-7167D271FFB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4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7" y="3003084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6F9D-A261-43CF-A75F-1A4D4FE4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EEAC7-6341-432A-8ACA-3CA2D0BD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61"/>
            <a:ext cx="4973966" cy="2982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8F7612-F94A-4DC4-886B-ACDB1A70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27" y="128861"/>
            <a:ext cx="4845959" cy="29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2019-09-11T03:24:00Z</dcterms:created>
  <dcterms:modified xsi:type="dcterms:W3CDTF">2019-09-25T07:03:31Z</dcterms:modified>
</cp:coreProperties>
</file>