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359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E389B975-45CB-4A12-BE72-0135CCFE211B}"/>
    <pc:docChg chg="modSld">
      <pc:chgData name="Wang QL" userId="520397e4cf4a652e" providerId="LiveId" clId="{E389B975-45CB-4A12-BE72-0135CCFE211B}" dt="2019-08-27T09:16:00.850" v="22" actId="27918"/>
      <pc:docMkLst>
        <pc:docMk/>
      </pc:docMkLst>
      <pc:sldChg chg="mod">
        <pc:chgData name="Wang QL" userId="520397e4cf4a652e" providerId="LiveId" clId="{E389B975-45CB-4A12-BE72-0135CCFE211B}" dt="2019-08-27T09:16:00.850" v="22" actId="27918"/>
        <pc:sldMkLst>
          <pc:docMk/>
          <pc:sldMk cId="1295274031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7-413D-BACF-32CE53E36586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07-413D-BACF-32CE53E36586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MPDNet &amp; Chief Complaints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07-413D-BACF-32CE53E36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22363"/>
            <a:ext cx="79559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602038"/>
            <a:ext cx="7019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0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5125"/>
            <a:ext cx="201822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5125"/>
            <a:ext cx="5937687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3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9740"/>
            <a:ext cx="807291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89465"/>
            <a:ext cx="80729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9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7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5127"/>
            <a:ext cx="807291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81163"/>
            <a:ext cx="3959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505075"/>
            <a:ext cx="395967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81163"/>
            <a:ext cx="39791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505075"/>
            <a:ext cx="397917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6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6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0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7427"/>
            <a:ext cx="47384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0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7427"/>
            <a:ext cx="47384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1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5127"/>
            <a:ext cx="807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5625"/>
            <a:ext cx="8072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56352"/>
            <a:ext cx="3158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2CFA7067-35C1-4326-8E28-31378EAF1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930598"/>
              </p:ext>
            </p:extLst>
          </p:nvPr>
        </p:nvGraphicFramePr>
        <p:xfrm>
          <a:off x="113066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27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2019-07-20T07:48:31Z</dcterms:created>
  <dcterms:modified xsi:type="dcterms:W3CDTF">2019-08-27T09:16:03Z</dcterms:modified>
</cp:coreProperties>
</file>