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93599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8" d="100"/>
          <a:sy n="98" d="100"/>
        </p:scale>
        <p:origin x="59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ng QL" userId="520397e4cf4a652e" providerId="LiveId" clId="{7A591764-4C50-45BC-9A39-B2FEAD4239EE}"/>
    <pc:docChg chg="modSld">
      <pc:chgData name="Wang QL" userId="520397e4cf4a652e" providerId="LiveId" clId="{7A591764-4C50-45BC-9A39-B2FEAD4239EE}" dt="2019-08-27T09:16:36.416" v="14" actId="27918"/>
      <pc:docMkLst>
        <pc:docMk/>
      </pc:docMkLst>
      <pc:sldChg chg="mod">
        <pc:chgData name="Wang QL" userId="520397e4cf4a652e" providerId="LiveId" clId="{7A591764-4C50-45BC-9A39-B2FEAD4239EE}" dt="2019-08-27T09:16:36.416" v="14" actId="27918"/>
        <pc:sldMkLst>
          <pc:docMk/>
          <pc:sldMk cId="1295274031" sldId="256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RCNN(ResNet)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Sheet1!$A$2:$A$76</c:f>
              <c:numCache>
                <c:formatCode>General</c:formatCode>
                <c:ptCount val="75"/>
                <c:pt idx="0">
                  <c:v>602</c:v>
                </c:pt>
                <c:pt idx="14">
                  <c:v>9030</c:v>
                </c:pt>
                <c:pt idx="29">
                  <c:v>18060</c:v>
                </c:pt>
                <c:pt idx="44">
                  <c:v>27090</c:v>
                </c:pt>
                <c:pt idx="59">
                  <c:v>36120</c:v>
                </c:pt>
                <c:pt idx="74">
                  <c:v>45150</c:v>
                </c:pt>
              </c:numCache>
            </c:numRef>
          </c:cat>
          <c:val>
            <c:numRef>
              <c:f>Sheet1!$B$2:$B$76</c:f>
              <c:numCache>
                <c:formatCode>General</c:formatCode>
                <c:ptCount val="75"/>
                <c:pt idx="0">
                  <c:v>0.6996</c:v>
                </c:pt>
                <c:pt idx="1">
                  <c:v>0.70079999999999998</c:v>
                </c:pt>
                <c:pt idx="2">
                  <c:v>0.7077</c:v>
                </c:pt>
                <c:pt idx="3">
                  <c:v>0.7409</c:v>
                </c:pt>
                <c:pt idx="4">
                  <c:v>0.71640000000000004</c:v>
                </c:pt>
                <c:pt idx="5">
                  <c:v>0.7147</c:v>
                </c:pt>
                <c:pt idx="6">
                  <c:v>0.68520000000000003</c:v>
                </c:pt>
                <c:pt idx="7">
                  <c:v>0.63149999999999995</c:v>
                </c:pt>
                <c:pt idx="8">
                  <c:v>0.57589999999999997</c:v>
                </c:pt>
                <c:pt idx="9">
                  <c:v>0.51170000000000004</c:v>
                </c:pt>
                <c:pt idx="10">
                  <c:v>0.49380000000000002</c:v>
                </c:pt>
                <c:pt idx="11">
                  <c:v>0.48370000000000002</c:v>
                </c:pt>
                <c:pt idx="12">
                  <c:v>0.46450000000000002</c:v>
                </c:pt>
                <c:pt idx="13">
                  <c:v>0.46060000000000001</c:v>
                </c:pt>
                <c:pt idx="14">
                  <c:v>0.43969999999999998</c:v>
                </c:pt>
                <c:pt idx="15">
                  <c:v>0.43919999999999998</c:v>
                </c:pt>
                <c:pt idx="16">
                  <c:v>0.40749999999999997</c:v>
                </c:pt>
                <c:pt idx="17">
                  <c:v>0.41670000000000001</c:v>
                </c:pt>
                <c:pt idx="18">
                  <c:v>0.4274</c:v>
                </c:pt>
                <c:pt idx="19">
                  <c:v>0.42259999999999998</c:v>
                </c:pt>
                <c:pt idx="20">
                  <c:v>0.40529999999999999</c:v>
                </c:pt>
                <c:pt idx="21">
                  <c:v>0.41489999999999999</c:v>
                </c:pt>
                <c:pt idx="22">
                  <c:v>0.37359999999999999</c:v>
                </c:pt>
                <c:pt idx="23">
                  <c:v>0.3987</c:v>
                </c:pt>
                <c:pt idx="24">
                  <c:v>0.39479999999999998</c:v>
                </c:pt>
                <c:pt idx="25">
                  <c:v>0.3891</c:v>
                </c:pt>
                <c:pt idx="26">
                  <c:v>0.37390000000000001</c:v>
                </c:pt>
                <c:pt idx="27">
                  <c:v>0.37880000000000003</c:v>
                </c:pt>
                <c:pt idx="28">
                  <c:v>0.36430000000000001</c:v>
                </c:pt>
                <c:pt idx="29">
                  <c:v>0.36349999999999999</c:v>
                </c:pt>
                <c:pt idx="30">
                  <c:v>0.37230000000000002</c:v>
                </c:pt>
                <c:pt idx="31">
                  <c:v>0.3614</c:v>
                </c:pt>
                <c:pt idx="32">
                  <c:v>0.34089999999999998</c:v>
                </c:pt>
                <c:pt idx="33">
                  <c:v>0.34689999999999999</c:v>
                </c:pt>
                <c:pt idx="34">
                  <c:v>0.35859999999999997</c:v>
                </c:pt>
                <c:pt idx="35">
                  <c:v>0.33150000000000002</c:v>
                </c:pt>
                <c:pt idx="36">
                  <c:v>0.33110000000000001</c:v>
                </c:pt>
                <c:pt idx="37">
                  <c:v>0.32490000000000002</c:v>
                </c:pt>
                <c:pt idx="38">
                  <c:v>0.33279999999999998</c:v>
                </c:pt>
                <c:pt idx="39">
                  <c:v>0.34410000000000002</c:v>
                </c:pt>
                <c:pt idx="40">
                  <c:v>0.32369999999999999</c:v>
                </c:pt>
                <c:pt idx="41">
                  <c:v>0.33239999999999997</c:v>
                </c:pt>
                <c:pt idx="42">
                  <c:v>0.35020000000000001</c:v>
                </c:pt>
                <c:pt idx="43">
                  <c:v>0.3337</c:v>
                </c:pt>
                <c:pt idx="44">
                  <c:v>0.34549999999999997</c:v>
                </c:pt>
                <c:pt idx="45">
                  <c:v>0.33650000000000002</c:v>
                </c:pt>
                <c:pt idx="46">
                  <c:v>0.33460000000000001</c:v>
                </c:pt>
                <c:pt idx="47">
                  <c:v>0.33839999999999998</c:v>
                </c:pt>
                <c:pt idx="48">
                  <c:v>0.31909999999999999</c:v>
                </c:pt>
                <c:pt idx="49">
                  <c:v>0.33529999999999999</c:v>
                </c:pt>
                <c:pt idx="50">
                  <c:v>0.35149999999999998</c:v>
                </c:pt>
                <c:pt idx="51">
                  <c:v>0.33650000000000002</c:v>
                </c:pt>
                <c:pt idx="52">
                  <c:v>0.34670000000000001</c:v>
                </c:pt>
                <c:pt idx="53">
                  <c:v>0.33779999999999999</c:v>
                </c:pt>
                <c:pt idx="54">
                  <c:v>0.33679999999999999</c:v>
                </c:pt>
                <c:pt idx="55">
                  <c:v>0.3513</c:v>
                </c:pt>
                <c:pt idx="56">
                  <c:v>0.3342</c:v>
                </c:pt>
                <c:pt idx="57">
                  <c:v>0.34399999999999997</c:v>
                </c:pt>
                <c:pt idx="58">
                  <c:v>0.36020000000000002</c:v>
                </c:pt>
                <c:pt idx="59">
                  <c:v>0.34260000000000002</c:v>
                </c:pt>
                <c:pt idx="60">
                  <c:v>0.34499999999999997</c:v>
                </c:pt>
                <c:pt idx="61">
                  <c:v>0.32890000000000003</c:v>
                </c:pt>
                <c:pt idx="62">
                  <c:v>0.35139999999999999</c:v>
                </c:pt>
                <c:pt idx="63">
                  <c:v>0.3175</c:v>
                </c:pt>
                <c:pt idx="64">
                  <c:v>0.34339999999999998</c:v>
                </c:pt>
                <c:pt idx="65">
                  <c:v>0.34539999999999998</c:v>
                </c:pt>
                <c:pt idx="66">
                  <c:v>0.33950000000000002</c:v>
                </c:pt>
                <c:pt idx="67">
                  <c:v>0.32079999999999997</c:v>
                </c:pt>
                <c:pt idx="68">
                  <c:v>0.34889999999999999</c:v>
                </c:pt>
                <c:pt idx="69">
                  <c:v>0.32569999999999999</c:v>
                </c:pt>
                <c:pt idx="70">
                  <c:v>0.34799999999999998</c:v>
                </c:pt>
                <c:pt idx="71">
                  <c:v>0.36420000000000002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054-4E3A-9FE5-8A03C2ECE034}"/>
            </c:ext>
          </c:extLst>
        </c:ser>
        <c:ser>
          <c:idx val="1"/>
          <c:order val="1"/>
          <c:tx>
            <c:strRef>
              <c:f>Sheet1!$D$1</c:f>
              <c:strCache>
                <c:ptCount val="1"/>
                <c:pt idx="0">
                  <c:v>MPDNet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Sheet1!$A$2:$A$76</c:f>
              <c:numCache>
                <c:formatCode>General</c:formatCode>
                <c:ptCount val="75"/>
                <c:pt idx="0">
                  <c:v>602</c:v>
                </c:pt>
                <c:pt idx="14">
                  <c:v>9030</c:v>
                </c:pt>
                <c:pt idx="29">
                  <c:v>18060</c:v>
                </c:pt>
                <c:pt idx="44">
                  <c:v>27090</c:v>
                </c:pt>
                <c:pt idx="59">
                  <c:v>36120</c:v>
                </c:pt>
                <c:pt idx="74">
                  <c:v>45150</c:v>
                </c:pt>
              </c:numCache>
            </c:numRef>
          </c:cat>
          <c:val>
            <c:numRef>
              <c:f>Sheet1!$D$2:$D$76</c:f>
              <c:numCache>
                <c:formatCode>General</c:formatCode>
                <c:ptCount val="75"/>
                <c:pt idx="0">
                  <c:v>0.69840000000000002</c:v>
                </c:pt>
                <c:pt idx="1">
                  <c:v>0.67210000000000003</c:v>
                </c:pt>
                <c:pt idx="2">
                  <c:v>0.66690000000000005</c:v>
                </c:pt>
                <c:pt idx="3">
                  <c:v>0.65410000000000001</c:v>
                </c:pt>
                <c:pt idx="4">
                  <c:v>0.60860000000000003</c:v>
                </c:pt>
                <c:pt idx="5">
                  <c:v>0.63039999999999996</c:v>
                </c:pt>
                <c:pt idx="6">
                  <c:v>0.61990000000000001</c:v>
                </c:pt>
                <c:pt idx="7">
                  <c:v>0.59970000000000001</c:v>
                </c:pt>
                <c:pt idx="8">
                  <c:v>0.58320000000000005</c:v>
                </c:pt>
                <c:pt idx="9">
                  <c:v>0.58520000000000005</c:v>
                </c:pt>
                <c:pt idx="10">
                  <c:v>0.5776</c:v>
                </c:pt>
                <c:pt idx="11">
                  <c:v>0.54649999999999999</c:v>
                </c:pt>
                <c:pt idx="12">
                  <c:v>0.5282</c:v>
                </c:pt>
                <c:pt idx="13">
                  <c:v>0.52629999999999999</c:v>
                </c:pt>
                <c:pt idx="14">
                  <c:v>0.51970000000000005</c:v>
                </c:pt>
                <c:pt idx="15">
                  <c:v>0.5575</c:v>
                </c:pt>
                <c:pt idx="16">
                  <c:v>0.52849999999999997</c:v>
                </c:pt>
                <c:pt idx="17">
                  <c:v>0.49380000000000002</c:v>
                </c:pt>
                <c:pt idx="18">
                  <c:v>0.51129999999999998</c:v>
                </c:pt>
                <c:pt idx="19">
                  <c:v>0.50939999999999996</c:v>
                </c:pt>
                <c:pt idx="20">
                  <c:v>0.47649999999999998</c:v>
                </c:pt>
                <c:pt idx="21">
                  <c:v>0.4733</c:v>
                </c:pt>
                <c:pt idx="22">
                  <c:v>0.4304</c:v>
                </c:pt>
                <c:pt idx="23">
                  <c:v>0.4466</c:v>
                </c:pt>
                <c:pt idx="24">
                  <c:v>0.43120000000000003</c:v>
                </c:pt>
                <c:pt idx="25">
                  <c:v>0.39250000000000002</c:v>
                </c:pt>
                <c:pt idx="26">
                  <c:v>0.40400000000000003</c:v>
                </c:pt>
                <c:pt idx="27">
                  <c:v>0.39850000000000002</c:v>
                </c:pt>
                <c:pt idx="28">
                  <c:v>0.38919999999999999</c:v>
                </c:pt>
                <c:pt idx="29">
                  <c:v>0.37090000000000001</c:v>
                </c:pt>
                <c:pt idx="30">
                  <c:v>0.34379999999999999</c:v>
                </c:pt>
                <c:pt idx="31">
                  <c:v>0.35170000000000001</c:v>
                </c:pt>
                <c:pt idx="32">
                  <c:v>0.35599999999999998</c:v>
                </c:pt>
                <c:pt idx="33">
                  <c:v>0.33050000000000002</c:v>
                </c:pt>
                <c:pt idx="34">
                  <c:v>0.33210000000000001</c:v>
                </c:pt>
                <c:pt idx="35">
                  <c:v>0.33710000000000001</c:v>
                </c:pt>
                <c:pt idx="36">
                  <c:v>0.32840000000000003</c:v>
                </c:pt>
                <c:pt idx="37">
                  <c:v>0.30259999999999998</c:v>
                </c:pt>
                <c:pt idx="38">
                  <c:v>0.33610000000000001</c:v>
                </c:pt>
                <c:pt idx="39">
                  <c:v>0.32590000000000002</c:v>
                </c:pt>
                <c:pt idx="40">
                  <c:v>0.32650000000000001</c:v>
                </c:pt>
                <c:pt idx="41">
                  <c:v>0.3175</c:v>
                </c:pt>
                <c:pt idx="42">
                  <c:v>0.2782</c:v>
                </c:pt>
                <c:pt idx="43">
                  <c:v>0.30020000000000002</c:v>
                </c:pt>
                <c:pt idx="44">
                  <c:v>0.28789999999999999</c:v>
                </c:pt>
                <c:pt idx="45">
                  <c:v>0.28610000000000002</c:v>
                </c:pt>
                <c:pt idx="46">
                  <c:v>0.26840000000000003</c:v>
                </c:pt>
                <c:pt idx="47">
                  <c:v>0.26869999999999999</c:v>
                </c:pt>
                <c:pt idx="48">
                  <c:v>0.27239999999999998</c:v>
                </c:pt>
                <c:pt idx="49">
                  <c:v>0.27110000000000001</c:v>
                </c:pt>
                <c:pt idx="50">
                  <c:v>0.27660000000000001</c:v>
                </c:pt>
                <c:pt idx="51">
                  <c:v>0.2611</c:v>
                </c:pt>
                <c:pt idx="52">
                  <c:v>0.25800000000000001</c:v>
                </c:pt>
                <c:pt idx="53">
                  <c:v>0.26650000000000001</c:v>
                </c:pt>
                <c:pt idx="54">
                  <c:v>0.28860000000000002</c:v>
                </c:pt>
                <c:pt idx="55">
                  <c:v>0.28549999999999998</c:v>
                </c:pt>
                <c:pt idx="56">
                  <c:v>0.2717</c:v>
                </c:pt>
                <c:pt idx="57">
                  <c:v>0.27610000000000001</c:v>
                </c:pt>
                <c:pt idx="58">
                  <c:v>0.27110000000000001</c:v>
                </c:pt>
                <c:pt idx="59">
                  <c:v>0.27129999999999999</c:v>
                </c:pt>
                <c:pt idx="60">
                  <c:v>0.29110000000000003</c:v>
                </c:pt>
                <c:pt idx="61">
                  <c:v>0.24859999999999999</c:v>
                </c:pt>
                <c:pt idx="62">
                  <c:v>0.26829999999999998</c:v>
                </c:pt>
                <c:pt idx="63">
                  <c:v>0.27329999999999999</c:v>
                </c:pt>
                <c:pt idx="64">
                  <c:v>0.27729999999999999</c:v>
                </c:pt>
                <c:pt idx="65">
                  <c:v>0.2848</c:v>
                </c:pt>
                <c:pt idx="66">
                  <c:v>0.26840000000000003</c:v>
                </c:pt>
                <c:pt idx="67">
                  <c:v>0.31069999999999998</c:v>
                </c:pt>
                <c:pt idx="68">
                  <c:v>0.2928</c:v>
                </c:pt>
                <c:pt idx="69">
                  <c:v>0.2762</c:v>
                </c:pt>
                <c:pt idx="70">
                  <c:v>0.28570000000000001</c:v>
                </c:pt>
                <c:pt idx="71">
                  <c:v>0.30580000000000002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054-4E3A-9FE5-8A03C2ECE034}"/>
            </c:ext>
          </c:extLst>
        </c:ser>
        <c:ser>
          <c:idx val="2"/>
          <c:order val="2"/>
          <c:tx>
            <c:strRef>
              <c:f>Sheet1!$C$1</c:f>
              <c:strCache>
                <c:ptCount val="1"/>
                <c:pt idx="0">
                  <c:v>MPDNet &amp; Chief Complaints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Sheet1!$A$2:$A$76</c:f>
              <c:numCache>
                <c:formatCode>General</c:formatCode>
                <c:ptCount val="75"/>
                <c:pt idx="0">
                  <c:v>602</c:v>
                </c:pt>
                <c:pt idx="14">
                  <c:v>9030</c:v>
                </c:pt>
                <c:pt idx="29">
                  <c:v>18060</c:v>
                </c:pt>
                <c:pt idx="44">
                  <c:v>27090</c:v>
                </c:pt>
                <c:pt idx="59">
                  <c:v>36120</c:v>
                </c:pt>
                <c:pt idx="74">
                  <c:v>45150</c:v>
                </c:pt>
              </c:numCache>
            </c:numRef>
          </c:cat>
          <c:val>
            <c:numRef>
              <c:f>Sheet1!$C$2:$C$76</c:f>
              <c:numCache>
                <c:formatCode>General</c:formatCode>
                <c:ptCount val="75"/>
                <c:pt idx="0">
                  <c:v>0.71179999999999999</c:v>
                </c:pt>
                <c:pt idx="1">
                  <c:v>0.71350000000000002</c:v>
                </c:pt>
                <c:pt idx="2">
                  <c:v>0.73509999999999998</c:v>
                </c:pt>
                <c:pt idx="3">
                  <c:v>0.74550000000000005</c:v>
                </c:pt>
                <c:pt idx="4">
                  <c:v>0.74480000000000002</c:v>
                </c:pt>
                <c:pt idx="5">
                  <c:v>0.74039999999999995</c:v>
                </c:pt>
                <c:pt idx="6">
                  <c:v>0.71430000000000005</c:v>
                </c:pt>
                <c:pt idx="7">
                  <c:v>0.68110000000000004</c:v>
                </c:pt>
                <c:pt idx="8">
                  <c:v>0.63519999999999999</c:v>
                </c:pt>
                <c:pt idx="9">
                  <c:v>0.5907</c:v>
                </c:pt>
                <c:pt idx="10">
                  <c:v>0.53149999999999997</c:v>
                </c:pt>
                <c:pt idx="11">
                  <c:v>0.49359999999999998</c:v>
                </c:pt>
                <c:pt idx="12">
                  <c:v>0.47620000000000001</c:v>
                </c:pt>
                <c:pt idx="13">
                  <c:v>0.46850000000000003</c:v>
                </c:pt>
                <c:pt idx="14">
                  <c:v>0.46379999999999999</c:v>
                </c:pt>
                <c:pt idx="15">
                  <c:v>0.43569999999999998</c:v>
                </c:pt>
                <c:pt idx="16">
                  <c:v>0.43369999999999997</c:v>
                </c:pt>
                <c:pt idx="17">
                  <c:v>0.43690000000000001</c:v>
                </c:pt>
                <c:pt idx="18">
                  <c:v>0.42049999999999998</c:v>
                </c:pt>
                <c:pt idx="19">
                  <c:v>0.43559999999999999</c:v>
                </c:pt>
                <c:pt idx="20">
                  <c:v>0.40210000000000001</c:v>
                </c:pt>
                <c:pt idx="21">
                  <c:v>0.4098</c:v>
                </c:pt>
                <c:pt idx="22">
                  <c:v>0.39650000000000002</c:v>
                </c:pt>
                <c:pt idx="23">
                  <c:v>0.39760000000000001</c:v>
                </c:pt>
                <c:pt idx="24">
                  <c:v>0.36380000000000001</c:v>
                </c:pt>
                <c:pt idx="25">
                  <c:v>0.39479999999999998</c:v>
                </c:pt>
                <c:pt idx="26">
                  <c:v>0.37440000000000001</c:v>
                </c:pt>
                <c:pt idx="27">
                  <c:v>0.38829999999999998</c:v>
                </c:pt>
                <c:pt idx="28">
                  <c:v>0.36659999999999998</c:v>
                </c:pt>
                <c:pt idx="29">
                  <c:v>0.34300000000000003</c:v>
                </c:pt>
                <c:pt idx="30">
                  <c:v>0.35439999999999999</c:v>
                </c:pt>
                <c:pt idx="31">
                  <c:v>0.34260000000000002</c:v>
                </c:pt>
                <c:pt idx="32">
                  <c:v>0.3402</c:v>
                </c:pt>
                <c:pt idx="33">
                  <c:v>0.35160000000000002</c:v>
                </c:pt>
                <c:pt idx="34">
                  <c:v>0.3271</c:v>
                </c:pt>
                <c:pt idx="35">
                  <c:v>0.31590000000000001</c:v>
                </c:pt>
                <c:pt idx="36">
                  <c:v>0.3478</c:v>
                </c:pt>
                <c:pt idx="37">
                  <c:v>0.3473</c:v>
                </c:pt>
                <c:pt idx="38">
                  <c:v>0.3271</c:v>
                </c:pt>
                <c:pt idx="39">
                  <c:v>0.3085</c:v>
                </c:pt>
                <c:pt idx="40">
                  <c:v>0.3216</c:v>
                </c:pt>
                <c:pt idx="41">
                  <c:v>0.3372</c:v>
                </c:pt>
                <c:pt idx="42">
                  <c:v>0.32740000000000002</c:v>
                </c:pt>
                <c:pt idx="43">
                  <c:v>0.3145</c:v>
                </c:pt>
                <c:pt idx="44">
                  <c:v>0.3231</c:v>
                </c:pt>
                <c:pt idx="45">
                  <c:v>0.3387</c:v>
                </c:pt>
                <c:pt idx="46">
                  <c:v>0.35160000000000002</c:v>
                </c:pt>
                <c:pt idx="47">
                  <c:v>0.33800000000000002</c:v>
                </c:pt>
                <c:pt idx="48">
                  <c:v>0.32779999999999998</c:v>
                </c:pt>
                <c:pt idx="49">
                  <c:v>0.31840000000000002</c:v>
                </c:pt>
                <c:pt idx="50">
                  <c:v>0.32569999999999999</c:v>
                </c:pt>
                <c:pt idx="51">
                  <c:v>0.33160000000000001</c:v>
                </c:pt>
                <c:pt idx="52">
                  <c:v>0.32369999999999999</c:v>
                </c:pt>
                <c:pt idx="53">
                  <c:v>0.33279999999999998</c:v>
                </c:pt>
                <c:pt idx="54">
                  <c:v>0.34210000000000002</c:v>
                </c:pt>
                <c:pt idx="55">
                  <c:v>0.35060000000000002</c:v>
                </c:pt>
                <c:pt idx="56">
                  <c:v>0.32140000000000002</c:v>
                </c:pt>
                <c:pt idx="57">
                  <c:v>0.33179999999999998</c:v>
                </c:pt>
                <c:pt idx="58">
                  <c:v>0.3347</c:v>
                </c:pt>
                <c:pt idx="59">
                  <c:v>0.35239999999999999</c:v>
                </c:pt>
                <c:pt idx="60">
                  <c:v>0.32140000000000002</c:v>
                </c:pt>
                <c:pt idx="61">
                  <c:v>0.33210000000000001</c:v>
                </c:pt>
                <c:pt idx="62">
                  <c:v>0.34039999999999998</c:v>
                </c:pt>
                <c:pt idx="63">
                  <c:v>0.36320000000000002</c:v>
                </c:pt>
                <c:pt idx="64">
                  <c:v>0.34370000000000001</c:v>
                </c:pt>
                <c:pt idx="65">
                  <c:v>0.33839999999999998</c:v>
                </c:pt>
                <c:pt idx="66">
                  <c:v>0.36149999999999999</c:v>
                </c:pt>
                <c:pt idx="67">
                  <c:v>0.35759999999999997</c:v>
                </c:pt>
                <c:pt idx="68">
                  <c:v>0.34229999999999999</c:v>
                </c:pt>
                <c:pt idx="69">
                  <c:v>0.35449999999999998</c:v>
                </c:pt>
                <c:pt idx="70">
                  <c:v>0.37140000000000001</c:v>
                </c:pt>
                <c:pt idx="71">
                  <c:v>0.34560000000000002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054-4E3A-9FE5-8A03C2ECE0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643584528"/>
        <c:axId val="1636839072"/>
      </c:lineChart>
      <c:catAx>
        <c:axId val="16435845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3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pPr>
            <a:endParaRPr lang="zh-CN"/>
          </a:p>
        </c:txPr>
        <c:crossAx val="1636839072"/>
        <c:crosses val="autoZero"/>
        <c:auto val="1"/>
        <c:lblAlgn val="ctr"/>
        <c:lblOffset val="100"/>
        <c:noMultiLvlLbl val="0"/>
      </c:catAx>
      <c:valAx>
        <c:axId val="1636839072"/>
        <c:scaling>
          <c:orientation val="minMax"/>
          <c:max val="0.8"/>
          <c:min val="0.2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3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pPr>
            <a:endParaRPr lang="zh-CN"/>
          </a:p>
        </c:txPr>
        <c:crossAx val="16435845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500" b="0" i="0" u="none" strike="noStrike" kern="120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1993" y="1122363"/>
            <a:ext cx="7955915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9988" y="3602038"/>
            <a:ext cx="7019925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FB164-66B3-4372-827F-4B63F91883D0}" type="datetimeFigureOut">
              <a:rPr lang="zh-CN" altLang="en-US" smtClean="0"/>
              <a:t>2019/8/27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2060-DB6D-4DCD-82C8-6B4229BFE1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1402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FB164-66B3-4372-827F-4B63F91883D0}" type="datetimeFigureOut">
              <a:rPr lang="zh-CN" altLang="en-US" smtClean="0"/>
              <a:t>2019/8/27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2060-DB6D-4DCD-82C8-6B4229BFE1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1377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8179" y="365125"/>
            <a:ext cx="2018228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3493" y="365125"/>
            <a:ext cx="5937687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FB164-66B3-4372-827F-4B63F91883D0}" type="datetimeFigureOut">
              <a:rPr lang="zh-CN" altLang="en-US" smtClean="0"/>
              <a:t>2019/8/27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2060-DB6D-4DCD-82C8-6B4229BFE1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0423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FB164-66B3-4372-827F-4B63F91883D0}" type="datetimeFigureOut">
              <a:rPr lang="zh-CN" altLang="en-US" smtClean="0"/>
              <a:t>2019/8/27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2060-DB6D-4DCD-82C8-6B4229BFE1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9519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8619" y="1709740"/>
            <a:ext cx="8072914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8619" y="4589465"/>
            <a:ext cx="8072914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FB164-66B3-4372-827F-4B63F91883D0}" type="datetimeFigureOut">
              <a:rPr lang="zh-CN" altLang="en-US" smtClean="0"/>
              <a:t>2019/8/27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2060-DB6D-4DCD-82C8-6B4229BFE1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0100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3493" y="1825625"/>
            <a:ext cx="3977958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8449" y="1825625"/>
            <a:ext cx="3977958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FB164-66B3-4372-827F-4B63F91883D0}" type="datetimeFigureOut">
              <a:rPr lang="zh-CN" altLang="en-US" smtClean="0"/>
              <a:t>2019/8/27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2060-DB6D-4DCD-82C8-6B4229BFE1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030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4712" y="365127"/>
            <a:ext cx="8072914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4713" y="1681163"/>
            <a:ext cx="39596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4713" y="2505075"/>
            <a:ext cx="3959676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8450" y="1681163"/>
            <a:ext cx="397917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38450" y="2505075"/>
            <a:ext cx="397917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FB164-66B3-4372-827F-4B63F91883D0}" type="datetimeFigureOut">
              <a:rPr lang="zh-CN" altLang="en-US" smtClean="0"/>
              <a:t>2019/8/27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2060-DB6D-4DCD-82C8-6B4229BFE1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7240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FB164-66B3-4372-827F-4B63F91883D0}" type="datetimeFigureOut">
              <a:rPr lang="zh-CN" altLang="en-US" smtClean="0"/>
              <a:t>2019/8/27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2060-DB6D-4DCD-82C8-6B4229BFE1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6086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FB164-66B3-4372-827F-4B63F91883D0}" type="datetimeFigureOut">
              <a:rPr lang="zh-CN" altLang="en-US" smtClean="0"/>
              <a:t>2019/8/27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2060-DB6D-4DCD-82C8-6B4229BFE1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2455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4712" y="457200"/>
            <a:ext cx="3018811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9177" y="987427"/>
            <a:ext cx="4738449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4712" y="2057400"/>
            <a:ext cx="3018811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FB164-66B3-4372-827F-4B63F91883D0}" type="datetimeFigureOut">
              <a:rPr lang="zh-CN" altLang="en-US" smtClean="0"/>
              <a:t>2019/8/27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2060-DB6D-4DCD-82C8-6B4229BFE1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997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4712" y="457200"/>
            <a:ext cx="3018811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979177" y="987427"/>
            <a:ext cx="4738449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4712" y="2057400"/>
            <a:ext cx="3018811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FB164-66B3-4372-827F-4B63F91883D0}" type="datetimeFigureOut">
              <a:rPr lang="zh-CN" altLang="en-US" smtClean="0"/>
              <a:t>2019/8/27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2060-DB6D-4DCD-82C8-6B4229BFE1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6088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3493" y="365127"/>
            <a:ext cx="807291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3493" y="1825625"/>
            <a:ext cx="807291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3493" y="6356352"/>
            <a:ext cx="2105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9FB164-66B3-4372-827F-4B63F91883D0}" type="datetimeFigureOut">
              <a:rPr lang="zh-CN" altLang="en-US" smtClean="0"/>
              <a:t>2019/8/27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00467" y="6356352"/>
            <a:ext cx="31589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10429" y="6356352"/>
            <a:ext cx="2105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C2060-DB6D-4DCD-82C8-6B4229BFE1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2312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>
            <a:extLst>
              <a:ext uri="{FF2B5EF4-FFF2-40B4-BE49-F238E27FC236}">
                <a16:creationId xmlns:a16="http://schemas.microsoft.com/office/drawing/2014/main" id="{A1050026-9F21-423A-8C48-597B13CD5DC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05859400"/>
              </p:ext>
            </p:extLst>
          </p:nvPr>
        </p:nvGraphicFramePr>
        <p:xfrm>
          <a:off x="107950" y="0"/>
          <a:ext cx="9144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952740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</TotalTime>
  <Words>0</Words>
  <Application>Microsoft Office PowerPoint</Application>
  <PresentationFormat>自定义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Arial</vt:lpstr>
      <vt:lpstr>Calibri</vt:lpstr>
      <vt:lpstr>Calibri Light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 QL</dc:creator>
  <cp:lastModifiedBy>Wang QL</cp:lastModifiedBy>
  <cp:revision>1</cp:revision>
  <dcterms:created xsi:type="dcterms:W3CDTF">2019-07-20T07:47:19Z</dcterms:created>
  <dcterms:modified xsi:type="dcterms:W3CDTF">2019-08-27T09:16:38Z</dcterms:modified>
</cp:coreProperties>
</file>