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82804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4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QL" userId="520397e4cf4a652e" providerId="LiveId" clId="{E5DE25A9-91CE-42DA-8CA5-DBE2865471E9}"/>
    <pc:docChg chg="modSld modMainMaster">
      <pc:chgData name="Wang QL" userId="520397e4cf4a652e" providerId="LiveId" clId="{E5DE25A9-91CE-42DA-8CA5-DBE2865471E9}" dt="2019-07-15T03:07:38.085" v="21"/>
      <pc:docMkLst>
        <pc:docMk/>
      </pc:docMkLst>
      <pc:sldChg chg="modSp">
        <pc:chgData name="Wang QL" userId="520397e4cf4a652e" providerId="LiveId" clId="{E5DE25A9-91CE-42DA-8CA5-DBE2865471E9}" dt="2019-07-15T03:07:38.085" v="21"/>
        <pc:sldMkLst>
          <pc:docMk/>
          <pc:sldMk cId="106368848" sldId="256"/>
        </pc:sldMkLst>
        <pc:spChg chg="mod">
          <ac:chgData name="Wang QL" userId="520397e4cf4a652e" providerId="LiveId" clId="{E5DE25A9-91CE-42DA-8CA5-DBE2865471E9}" dt="2019-07-15T03:07:38.085" v="21"/>
          <ac:spMkLst>
            <pc:docMk/>
            <pc:sldMk cId="106368848" sldId="256"/>
            <ac:spMk id="16" creationId="{C699EF7E-DD08-4330-9B65-20DA9019C8F3}"/>
          </ac:spMkLst>
        </pc:spChg>
        <pc:spChg chg="mod">
          <ac:chgData name="Wang QL" userId="520397e4cf4a652e" providerId="LiveId" clId="{E5DE25A9-91CE-42DA-8CA5-DBE2865471E9}" dt="2019-07-15T03:07:38.085" v="21"/>
          <ac:spMkLst>
            <pc:docMk/>
            <pc:sldMk cId="106368848" sldId="256"/>
            <ac:spMk id="23" creationId="{01E14A94-5BB0-43C5-B40F-66202D3A3800}"/>
          </ac:spMkLst>
        </pc:spChg>
        <pc:picChg chg="mod">
          <ac:chgData name="Wang QL" userId="520397e4cf4a652e" providerId="LiveId" clId="{E5DE25A9-91CE-42DA-8CA5-DBE2865471E9}" dt="2019-07-15T03:07:38.085" v="21"/>
          <ac:picMkLst>
            <pc:docMk/>
            <pc:sldMk cId="106368848" sldId="256"/>
            <ac:picMk id="11" creationId="{BDC12AE0-EF47-4829-AA0B-60D9FD4A9AF0}"/>
          </ac:picMkLst>
        </pc:picChg>
        <pc:picChg chg="mod">
          <ac:chgData name="Wang QL" userId="520397e4cf4a652e" providerId="LiveId" clId="{E5DE25A9-91CE-42DA-8CA5-DBE2865471E9}" dt="2019-07-15T03:07:38.085" v="21"/>
          <ac:picMkLst>
            <pc:docMk/>
            <pc:sldMk cId="106368848" sldId="256"/>
            <ac:picMk id="13" creationId="{A07B1327-54D8-4370-A0C2-0F601E8B71C4}"/>
          </ac:picMkLst>
        </pc:picChg>
        <pc:picChg chg="mod">
          <ac:chgData name="Wang QL" userId="520397e4cf4a652e" providerId="LiveId" clId="{E5DE25A9-91CE-42DA-8CA5-DBE2865471E9}" dt="2019-07-15T03:07:38.085" v="21"/>
          <ac:picMkLst>
            <pc:docMk/>
            <pc:sldMk cId="106368848" sldId="256"/>
            <ac:picMk id="15" creationId="{91C8F608-1694-4D8F-922A-D00A7282FD6D}"/>
          </ac:picMkLst>
        </pc:picChg>
        <pc:picChg chg="mod">
          <ac:chgData name="Wang QL" userId="520397e4cf4a652e" providerId="LiveId" clId="{E5DE25A9-91CE-42DA-8CA5-DBE2865471E9}" dt="2019-07-15T03:07:38.085" v="21"/>
          <ac:picMkLst>
            <pc:docMk/>
            <pc:sldMk cId="106368848" sldId="256"/>
            <ac:picMk id="18" creationId="{AB7008C4-DEA3-422A-94C4-61A39B187D76}"/>
          </ac:picMkLst>
        </pc:picChg>
        <pc:picChg chg="mod">
          <ac:chgData name="Wang QL" userId="520397e4cf4a652e" providerId="LiveId" clId="{E5DE25A9-91CE-42DA-8CA5-DBE2865471E9}" dt="2019-07-15T03:07:38.085" v="21"/>
          <ac:picMkLst>
            <pc:docMk/>
            <pc:sldMk cId="106368848" sldId="256"/>
            <ac:picMk id="20" creationId="{AC0E3A5C-8D04-401B-9BFC-D465EC5FB9C3}"/>
          </ac:picMkLst>
        </pc:picChg>
        <pc:picChg chg="mod">
          <ac:chgData name="Wang QL" userId="520397e4cf4a652e" providerId="LiveId" clId="{E5DE25A9-91CE-42DA-8CA5-DBE2865471E9}" dt="2019-07-15T03:07:38.085" v="21"/>
          <ac:picMkLst>
            <pc:docMk/>
            <pc:sldMk cId="106368848" sldId="256"/>
            <ac:picMk id="22" creationId="{B737F5BB-0791-4327-B479-786E191E591E}"/>
          </ac:picMkLst>
        </pc:picChg>
      </pc:sldChg>
    </pc:docChg>
  </pc:docChgLst>
  <pc:docChgLst>
    <pc:chgData name="Wang QL" userId="520397e4cf4a652e" providerId="LiveId" clId="{06DDB7CE-7A65-4717-A706-F9A35B29E0D5}"/>
    <pc:docChg chg="undo modSld">
      <pc:chgData name="Wang QL" userId="520397e4cf4a652e" providerId="LiveId" clId="{06DDB7CE-7A65-4717-A706-F9A35B29E0D5}" dt="2019-06-25T10:56:32.573" v="71" actId="207"/>
      <pc:docMkLst>
        <pc:docMk/>
      </pc:docMkLst>
      <pc:sldChg chg="modSp">
        <pc:chgData name="Wang QL" userId="520397e4cf4a652e" providerId="LiveId" clId="{06DDB7CE-7A65-4717-A706-F9A35B29E0D5}" dt="2019-06-25T10:56:32.573" v="71" actId="207"/>
        <pc:sldMkLst>
          <pc:docMk/>
          <pc:sldMk cId="106368848" sldId="256"/>
        </pc:sldMkLst>
        <pc:spChg chg="mod">
          <ac:chgData name="Wang QL" userId="520397e4cf4a652e" providerId="LiveId" clId="{06DDB7CE-7A65-4717-A706-F9A35B29E0D5}" dt="2019-06-25T10:56:21.753" v="69" actId="207"/>
          <ac:spMkLst>
            <pc:docMk/>
            <pc:sldMk cId="106368848" sldId="256"/>
            <ac:spMk id="16" creationId="{C699EF7E-DD08-4330-9B65-20DA9019C8F3}"/>
          </ac:spMkLst>
        </pc:spChg>
        <pc:spChg chg="mod">
          <ac:chgData name="Wang QL" userId="520397e4cf4a652e" providerId="LiveId" clId="{06DDB7CE-7A65-4717-A706-F9A35B29E0D5}" dt="2019-06-25T10:56:32.573" v="71" actId="207"/>
          <ac:spMkLst>
            <pc:docMk/>
            <pc:sldMk cId="106368848" sldId="256"/>
            <ac:spMk id="23" creationId="{01E14A94-5BB0-43C5-B40F-66202D3A3800}"/>
          </ac:spMkLst>
        </pc:spChg>
      </pc:sldChg>
    </pc:docChg>
  </pc:docChgLst>
  <pc:docChgLst>
    <pc:chgData name="Wang QL" userId="520397e4cf4a652e" providerId="LiveId" clId="{4B6FFB15-C880-4B2B-810F-0E625BB9E8D2}"/>
    <pc:docChg chg="modSld">
      <pc:chgData name="Wang QL" userId="520397e4cf4a652e" providerId="LiveId" clId="{4B6FFB15-C880-4B2B-810F-0E625BB9E8D2}" dt="2019-07-22T06:55:25.548" v="8"/>
      <pc:docMkLst>
        <pc:docMk/>
      </pc:docMkLst>
      <pc:sldChg chg="modSp">
        <pc:chgData name="Wang QL" userId="520397e4cf4a652e" providerId="LiveId" clId="{4B6FFB15-C880-4B2B-810F-0E625BB9E8D2}" dt="2019-07-22T06:55:25.548" v="8"/>
        <pc:sldMkLst>
          <pc:docMk/>
          <pc:sldMk cId="106368848" sldId="256"/>
        </pc:sldMkLst>
        <pc:spChg chg="mod">
          <ac:chgData name="Wang QL" userId="520397e4cf4a652e" providerId="LiveId" clId="{4B6FFB15-C880-4B2B-810F-0E625BB9E8D2}" dt="2019-07-22T06:55:25.548" v="8"/>
          <ac:spMkLst>
            <pc:docMk/>
            <pc:sldMk cId="106368848" sldId="256"/>
            <ac:spMk id="16" creationId="{C699EF7E-DD08-4330-9B65-20DA9019C8F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030" y="1122363"/>
            <a:ext cx="7038340" cy="2387600"/>
          </a:xfrm>
        </p:spPr>
        <p:txBody>
          <a:bodyPr anchor="b"/>
          <a:lstStyle>
            <a:lvl1pPr algn="ctr">
              <a:defRPr sz="543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5050" y="3602038"/>
            <a:ext cx="6210300" cy="1655762"/>
          </a:xfrm>
        </p:spPr>
        <p:txBody>
          <a:bodyPr/>
          <a:lstStyle>
            <a:lvl1pPr marL="0" indent="0" algn="ctr">
              <a:buNone/>
              <a:defRPr sz="2173"/>
            </a:lvl1pPr>
            <a:lvl2pPr marL="414040" indent="0" algn="ctr">
              <a:buNone/>
              <a:defRPr sz="1811"/>
            </a:lvl2pPr>
            <a:lvl3pPr marL="828081" indent="0" algn="ctr">
              <a:buNone/>
              <a:defRPr sz="1630"/>
            </a:lvl3pPr>
            <a:lvl4pPr marL="1242121" indent="0" algn="ctr">
              <a:buNone/>
              <a:defRPr sz="1449"/>
            </a:lvl4pPr>
            <a:lvl5pPr marL="1656161" indent="0" algn="ctr">
              <a:buNone/>
              <a:defRPr sz="1449"/>
            </a:lvl5pPr>
            <a:lvl6pPr marL="2070202" indent="0" algn="ctr">
              <a:buNone/>
              <a:defRPr sz="1449"/>
            </a:lvl6pPr>
            <a:lvl7pPr marL="2484242" indent="0" algn="ctr">
              <a:buNone/>
              <a:defRPr sz="1449"/>
            </a:lvl7pPr>
            <a:lvl8pPr marL="2898282" indent="0" algn="ctr">
              <a:buNone/>
              <a:defRPr sz="1449"/>
            </a:lvl8pPr>
            <a:lvl9pPr marL="3312323" indent="0" algn="ctr">
              <a:buNone/>
              <a:defRPr sz="144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E609-CEDB-4271-935B-7E14D1F746F8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B1CEF-6D8F-402A-B03F-8022EA2C1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461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E609-CEDB-4271-935B-7E14D1F746F8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B1CEF-6D8F-402A-B03F-8022EA2C1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59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25662" y="365125"/>
            <a:ext cx="1785461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278" y="365125"/>
            <a:ext cx="5252879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E609-CEDB-4271-935B-7E14D1F746F8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B1CEF-6D8F-402A-B03F-8022EA2C1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62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E609-CEDB-4271-935B-7E14D1F746F8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B1CEF-6D8F-402A-B03F-8022EA2C1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684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65" y="1709740"/>
            <a:ext cx="7141845" cy="2852737"/>
          </a:xfrm>
        </p:spPr>
        <p:txBody>
          <a:bodyPr anchor="b"/>
          <a:lstStyle>
            <a:lvl1pPr>
              <a:defRPr sz="543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965" y="4589465"/>
            <a:ext cx="7141845" cy="1500187"/>
          </a:xfrm>
        </p:spPr>
        <p:txBody>
          <a:bodyPr/>
          <a:lstStyle>
            <a:lvl1pPr marL="0" indent="0">
              <a:buNone/>
              <a:defRPr sz="2173">
                <a:solidFill>
                  <a:schemeClr val="tx1"/>
                </a:solidFill>
              </a:defRPr>
            </a:lvl1pPr>
            <a:lvl2pPr marL="414040" indent="0">
              <a:buNone/>
              <a:defRPr sz="1811">
                <a:solidFill>
                  <a:schemeClr val="tx1">
                    <a:tint val="75000"/>
                  </a:schemeClr>
                </a:solidFill>
              </a:defRPr>
            </a:lvl2pPr>
            <a:lvl3pPr marL="828081" indent="0">
              <a:buNone/>
              <a:defRPr sz="1630">
                <a:solidFill>
                  <a:schemeClr val="tx1">
                    <a:tint val="75000"/>
                  </a:schemeClr>
                </a:solidFill>
              </a:defRPr>
            </a:lvl3pPr>
            <a:lvl4pPr marL="1242121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4pPr>
            <a:lvl5pPr marL="1656161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5pPr>
            <a:lvl6pPr marL="2070202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6pPr>
            <a:lvl7pPr marL="2484242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7pPr>
            <a:lvl8pPr marL="2898282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8pPr>
            <a:lvl9pPr marL="3312323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E609-CEDB-4271-935B-7E14D1F746F8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B1CEF-6D8F-402A-B03F-8022EA2C1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483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9278" y="1825625"/>
            <a:ext cx="351917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953" y="1825625"/>
            <a:ext cx="351917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E609-CEDB-4271-935B-7E14D1F746F8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B1CEF-6D8F-402A-B03F-8022EA2C1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002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365127"/>
            <a:ext cx="714184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357" y="1681163"/>
            <a:ext cx="3502997" cy="823912"/>
          </a:xfrm>
        </p:spPr>
        <p:txBody>
          <a:bodyPr anchor="b"/>
          <a:lstStyle>
            <a:lvl1pPr marL="0" indent="0">
              <a:buNone/>
              <a:defRPr sz="2173" b="1"/>
            </a:lvl1pPr>
            <a:lvl2pPr marL="414040" indent="0">
              <a:buNone/>
              <a:defRPr sz="1811" b="1"/>
            </a:lvl2pPr>
            <a:lvl3pPr marL="828081" indent="0">
              <a:buNone/>
              <a:defRPr sz="1630" b="1"/>
            </a:lvl3pPr>
            <a:lvl4pPr marL="1242121" indent="0">
              <a:buNone/>
              <a:defRPr sz="1449" b="1"/>
            </a:lvl4pPr>
            <a:lvl5pPr marL="1656161" indent="0">
              <a:buNone/>
              <a:defRPr sz="1449" b="1"/>
            </a:lvl5pPr>
            <a:lvl6pPr marL="2070202" indent="0">
              <a:buNone/>
              <a:defRPr sz="1449" b="1"/>
            </a:lvl6pPr>
            <a:lvl7pPr marL="2484242" indent="0">
              <a:buNone/>
              <a:defRPr sz="1449" b="1"/>
            </a:lvl7pPr>
            <a:lvl8pPr marL="2898282" indent="0">
              <a:buNone/>
              <a:defRPr sz="1449" b="1"/>
            </a:lvl8pPr>
            <a:lvl9pPr marL="3312323" indent="0">
              <a:buNone/>
              <a:defRPr sz="1449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357" y="2505075"/>
            <a:ext cx="350299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91953" y="1681163"/>
            <a:ext cx="3520249" cy="823912"/>
          </a:xfrm>
        </p:spPr>
        <p:txBody>
          <a:bodyPr anchor="b"/>
          <a:lstStyle>
            <a:lvl1pPr marL="0" indent="0">
              <a:buNone/>
              <a:defRPr sz="2173" b="1"/>
            </a:lvl1pPr>
            <a:lvl2pPr marL="414040" indent="0">
              <a:buNone/>
              <a:defRPr sz="1811" b="1"/>
            </a:lvl2pPr>
            <a:lvl3pPr marL="828081" indent="0">
              <a:buNone/>
              <a:defRPr sz="1630" b="1"/>
            </a:lvl3pPr>
            <a:lvl4pPr marL="1242121" indent="0">
              <a:buNone/>
              <a:defRPr sz="1449" b="1"/>
            </a:lvl4pPr>
            <a:lvl5pPr marL="1656161" indent="0">
              <a:buNone/>
              <a:defRPr sz="1449" b="1"/>
            </a:lvl5pPr>
            <a:lvl6pPr marL="2070202" indent="0">
              <a:buNone/>
              <a:defRPr sz="1449" b="1"/>
            </a:lvl6pPr>
            <a:lvl7pPr marL="2484242" indent="0">
              <a:buNone/>
              <a:defRPr sz="1449" b="1"/>
            </a:lvl7pPr>
            <a:lvl8pPr marL="2898282" indent="0">
              <a:buNone/>
              <a:defRPr sz="1449" b="1"/>
            </a:lvl8pPr>
            <a:lvl9pPr marL="3312323" indent="0">
              <a:buNone/>
              <a:defRPr sz="1449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1953" y="2505075"/>
            <a:ext cx="3520249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E609-CEDB-4271-935B-7E14D1F746F8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B1CEF-6D8F-402A-B03F-8022EA2C1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244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E609-CEDB-4271-935B-7E14D1F746F8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B1CEF-6D8F-402A-B03F-8022EA2C1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09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E609-CEDB-4271-935B-7E14D1F746F8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B1CEF-6D8F-402A-B03F-8022EA2C1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098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457200"/>
            <a:ext cx="2670645" cy="1600200"/>
          </a:xfrm>
        </p:spPr>
        <p:txBody>
          <a:bodyPr anchor="b"/>
          <a:lstStyle>
            <a:lvl1pPr>
              <a:defRPr sz="28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0248" y="987427"/>
            <a:ext cx="4191953" cy="4873625"/>
          </a:xfrm>
        </p:spPr>
        <p:txBody>
          <a:bodyPr/>
          <a:lstStyle>
            <a:lvl1pPr>
              <a:defRPr sz="2898"/>
            </a:lvl1pPr>
            <a:lvl2pPr>
              <a:defRPr sz="2536"/>
            </a:lvl2pPr>
            <a:lvl3pPr>
              <a:defRPr sz="2173"/>
            </a:lvl3pPr>
            <a:lvl4pPr>
              <a:defRPr sz="1811"/>
            </a:lvl4pPr>
            <a:lvl5pPr>
              <a:defRPr sz="1811"/>
            </a:lvl5pPr>
            <a:lvl6pPr>
              <a:defRPr sz="1811"/>
            </a:lvl6pPr>
            <a:lvl7pPr>
              <a:defRPr sz="1811"/>
            </a:lvl7pPr>
            <a:lvl8pPr>
              <a:defRPr sz="1811"/>
            </a:lvl8pPr>
            <a:lvl9pPr>
              <a:defRPr sz="1811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2057400"/>
            <a:ext cx="2670645" cy="3811588"/>
          </a:xfrm>
        </p:spPr>
        <p:txBody>
          <a:bodyPr/>
          <a:lstStyle>
            <a:lvl1pPr marL="0" indent="0">
              <a:buNone/>
              <a:defRPr sz="1449"/>
            </a:lvl1pPr>
            <a:lvl2pPr marL="414040" indent="0">
              <a:buNone/>
              <a:defRPr sz="1268"/>
            </a:lvl2pPr>
            <a:lvl3pPr marL="828081" indent="0">
              <a:buNone/>
              <a:defRPr sz="1087"/>
            </a:lvl3pPr>
            <a:lvl4pPr marL="1242121" indent="0">
              <a:buNone/>
              <a:defRPr sz="906"/>
            </a:lvl4pPr>
            <a:lvl5pPr marL="1656161" indent="0">
              <a:buNone/>
              <a:defRPr sz="906"/>
            </a:lvl5pPr>
            <a:lvl6pPr marL="2070202" indent="0">
              <a:buNone/>
              <a:defRPr sz="906"/>
            </a:lvl6pPr>
            <a:lvl7pPr marL="2484242" indent="0">
              <a:buNone/>
              <a:defRPr sz="906"/>
            </a:lvl7pPr>
            <a:lvl8pPr marL="2898282" indent="0">
              <a:buNone/>
              <a:defRPr sz="906"/>
            </a:lvl8pPr>
            <a:lvl9pPr marL="3312323" indent="0">
              <a:buNone/>
              <a:defRPr sz="906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E609-CEDB-4271-935B-7E14D1F746F8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B1CEF-6D8F-402A-B03F-8022EA2C1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083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457200"/>
            <a:ext cx="2670645" cy="1600200"/>
          </a:xfrm>
        </p:spPr>
        <p:txBody>
          <a:bodyPr anchor="b"/>
          <a:lstStyle>
            <a:lvl1pPr>
              <a:defRPr sz="28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20248" y="987427"/>
            <a:ext cx="4191953" cy="4873625"/>
          </a:xfrm>
        </p:spPr>
        <p:txBody>
          <a:bodyPr anchor="t"/>
          <a:lstStyle>
            <a:lvl1pPr marL="0" indent="0">
              <a:buNone/>
              <a:defRPr sz="2898"/>
            </a:lvl1pPr>
            <a:lvl2pPr marL="414040" indent="0">
              <a:buNone/>
              <a:defRPr sz="2536"/>
            </a:lvl2pPr>
            <a:lvl3pPr marL="828081" indent="0">
              <a:buNone/>
              <a:defRPr sz="2173"/>
            </a:lvl3pPr>
            <a:lvl4pPr marL="1242121" indent="0">
              <a:buNone/>
              <a:defRPr sz="1811"/>
            </a:lvl4pPr>
            <a:lvl5pPr marL="1656161" indent="0">
              <a:buNone/>
              <a:defRPr sz="1811"/>
            </a:lvl5pPr>
            <a:lvl6pPr marL="2070202" indent="0">
              <a:buNone/>
              <a:defRPr sz="1811"/>
            </a:lvl6pPr>
            <a:lvl7pPr marL="2484242" indent="0">
              <a:buNone/>
              <a:defRPr sz="1811"/>
            </a:lvl7pPr>
            <a:lvl8pPr marL="2898282" indent="0">
              <a:buNone/>
              <a:defRPr sz="1811"/>
            </a:lvl8pPr>
            <a:lvl9pPr marL="3312323" indent="0">
              <a:buNone/>
              <a:defRPr sz="1811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2057400"/>
            <a:ext cx="2670645" cy="3811588"/>
          </a:xfrm>
        </p:spPr>
        <p:txBody>
          <a:bodyPr/>
          <a:lstStyle>
            <a:lvl1pPr marL="0" indent="0">
              <a:buNone/>
              <a:defRPr sz="1449"/>
            </a:lvl1pPr>
            <a:lvl2pPr marL="414040" indent="0">
              <a:buNone/>
              <a:defRPr sz="1268"/>
            </a:lvl2pPr>
            <a:lvl3pPr marL="828081" indent="0">
              <a:buNone/>
              <a:defRPr sz="1087"/>
            </a:lvl3pPr>
            <a:lvl4pPr marL="1242121" indent="0">
              <a:buNone/>
              <a:defRPr sz="906"/>
            </a:lvl4pPr>
            <a:lvl5pPr marL="1656161" indent="0">
              <a:buNone/>
              <a:defRPr sz="906"/>
            </a:lvl5pPr>
            <a:lvl6pPr marL="2070202" indent="0">
              <a:buNone/>
              <a:defRPr sz="906"/>
            </a:lvl6pPr>
            <a:lvl7pPr marL="2484242" indent="0">
              <a:buNone/>
              <a:defRPr sz="906"/>
            </a:lvl7pPr>
            <a:lvl8pPr marL="2898282" indent="0">
              <a:buNone/>
              <a:defRPr sz="906"/>
            </a:lvl8pPr>
            <a:lvl9pPr marL="3312323" indent="0">
              <a:buNone/>
              <a:defRPr sz="906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E609-CEDB-4271-935B-7E14D1F746F8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B1CEF-6D8F-402A-B03F-8022EA2C1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371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9278" y="365127"/>
            <a:ext cx="71418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278" y="1825625"/>
            <a:ext cx="714184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9278" y="6356352"/>
            <a:ext cx="18630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EE609-CEDB-4271-935B-7E14D1F746F8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2883" y="6356352"/>
            <a:ext cx="27946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8033" y="6356352"/>
            <a:ext cx="18630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B1CEF-6D8F-402A-B03F-8022EA2C1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955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28081" rtl="0" eaLnBrk="1" latinLnBrk="0" hangingPunct="1">
        <a:lnSpc>
          <a:spcPct val="90000"/>
        </a:lnSpc>
        <a:spcBef>
          <a:spcPct val="0"/>
        </a:spcBef>
        <a:buNone/>
        <a:defRPr sz="39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7020" indent="-207020" algn="l" defTabSz="828081" rtl="0" eaLnBrk="1" latinLnBrk="0" hangingPunct="1">
        <a:lnSpc>
          <a:spcPct val="90000"/>
        </a:lnSpc>
        <a:spcBef>
          <a:spcPts val="906"/>
        </a:spcBef>
        <a:buFont typeface="Arial" panose="020B0604020202020204" pitchFamily="34" charset="0"/>
        <a:buChar char="•"/>
        <a:defRPr sz="2536" kern="1200">
          <a:solidFill>
            <a:schemeClr val="tx1"/>
          </a:solidFill>
          <a:latin typeface="+mn-lt"/>
          <a:ea typeface="+mn-ea"/>
          <a:cs typeface="+mn-cs"/>
        </a:defRPr>
      </a:lvl1pPr>
      <a:lvl2pPr marL="621060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2pPr>
      <a:lvl3pPr marL="103510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811" kern="1200">
          <a:solidFill>
            <a:schemeClr val="tx1"/>
          </a:solidFill>
          <a:latin typeface="+mn-lt"/>
          <a:ea typeface="+mn-ea"/>
          <a:cs typeface="+mn-cs"/>
        </a:defRPr>
      </a:lvl3pPr>
      <a:lvl4pPr marL="144914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4pPr>
      <a:lvl5pPr marL="186318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5pPr>
      <a:lvl6pPr marL="227722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6pPr>
      <a:lvl7pPr marL="269126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7pPr>
      <a:lvl8pPr marL="310530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8pPr>
      <a:lvl9pPr marL="3519343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1pPr>
      <a:lvl2pPr marL="414040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2pPr>
      <a:lvl3pPr marL="82808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3pPr>
      <a:lvl4pPr marL="124212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4pPr>
      <a:lvl5pPr marL="165616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5pPr>
      <a:lvl6pPr marL="207020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6pPr>
      <a:lvl7pPr marL="248424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7pPr>
      <a:lvl8pPr marL="289828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8pPr>
      <a:lvl9pPr marL="3312323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BDC12AE0-EF47-4829-AA0B-60D9FD4A9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6" y="166906"/>
            <a:ext cx="2680090" cy="258355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07B1327-54D8-4370-A0C2-0F601E8B71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225" y="166908"/>
            <a:ext cx="2675492" cy="258355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1C8F608-1694-4D8F-922A-D00A7282F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536" y="166906"/>
            <a:ext cx="2680090" cy="2583552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C699EF7E-DD08-4330-9B65-20DA9019C8F3}"/>
              </a:ext>
            </a:extLst>
          </p:cNvPr>
          <p:cNvSpPr/>
          <p:nvPr/>
        </p:nvSpPr>
        <p:spPr>
          <a:xfrm>
            <a:off x="100537" y="6082722"/>
            <a:ext cx="8367688" cy="642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反复</a:t>
            </a:r>
            <a:r>
              <a:rPr lang="zh-CN" altLang="en-US" dirty="0">
                <a:solidFill>
                  <a:srgbClr val="0070C0"/>
                </a:solidFill>
              </a:rPr>
              <a:t>咳嗽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70C0"/>
                </a:solidFill>
              </a:rPr>
              <a:t>咳痰</a:t>
            </a:r>
            <a:r>
              <a:rPr lang="zh-CN" altLang="en-US" dirty="0"/>
              <a:t>伴</a:t>
            </a:r>
            <a:r>
              <a:rPr lang="zh-CN" altLang="en-US" dirty="0">
                <a:solidFill>
                  <a:srgbClr val="FF0000"/>
                </a:solidFill>
              </a:rPr>
              <a:t>右胸</a:t>
            </a:r>
            <a:r>
              <a:rPr lang="zh-CN" altLang="en-US" dirty="0">
                <a:solidFill>
                  <a:srgbClr val="0070C0"/>
                </a:solidFill>
              </a:rPr>
              <a:t>痛</a:t>
            </a:r>
            <a:r>
              <a:rPr lang="zh-CN" altLang="en-US" dirty="0"/>
              <a:t>半年，加重1月。</a:t>
            </a:r>
            <a:endParaRPr lang="en-US" altLang="zh-CN" dirty="0"/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Repeated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cough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sputum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pains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 chest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half a year, gets worse by one month.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B7008C4-DEA3-422A-94C4-61A39B187D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6" y="3514034"/>
            <a:ext cx="2682000" cy="255471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AC0E3A5C-8D04-401B-9BFC-D465EC5FB9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717" y="3511863"/>
            <a:ext cx="2682000" cy="255905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B737F5BB-0791-4327-B479-786E191E59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315" y="3514037"/>
            <a:ext cx="2682000" cy="2554719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01E14A94-5BB0-43C5-B40F-66202D3A3800}"/>
              </a:ext>
            </a:extLst>
          </p:cNvPr>
          <p:cNvSpPr/>
          <p:nvPr/>
        </p:nvSpPr>
        <p:spPr>
          <a:xfrm>
            <a:off x="100537" y="2762262"/>
            <a:ext cx="8367688" cy="642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院外检查</a:t>
            </a:r>
            <a:r>
              <a:rPr lang="zh-CN" altLang="en-US" dirty="0">
                <a:solidFill>
                  <a:srgbClr val="FF0000"/>
                </a:solidFill>
              </a:rPr>
              <a:t>右下肺</a:t>
            </a:r>
            <a:r>
              <a:rPr lang="zh-CN" altLang="en-US" dirty="0">
                <a:solidFill>
                  <a:srgbClr val="0070C0"/>
                </a:solidFill>
              </a:rPr>
              <a:t>阴影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70C0"/>
                </a:solidFill>
              </a:rPr>
              <a:t>伴咯血</a:t>
            </a:r>
            <a:r>
              <a:rPr lang="zh-CN" altLang="en-US" dirty="0"/>
              <a:t>，</a:t>
            </a:r>
            <a:r>
              <a:rPr lang="en-US" altLang="zh-CN" dirty="0"/>
              <a:t>7</a:t>
            </a:r>
            <a:r>
              <a:rPr lang="zh-CN" altLang="en-US" dirty="0"/>
              <a:t>天。</a:t>
            </a:r>
            <a:endParaRPr lang="en-US" altLang="zh-CN" dirty="0"/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been examined by another hospital,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shadow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 lower lung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hemoptysis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7 days.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68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1333</TotalTime>
  <Words>66</Words>
  <Application>Microsoft Office PowerPoint</Application>
  <PresentationFormat>自定义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QL</dc:creator>
  <cp:lastModifiedBy>Wang QL</cp:lastModifiedBy>
  <cp:revision>5</cp:revision>
  <dcterms:created xsi:type="dcterms:W3CDTF">2019-06-25T07:30:58Z</dcterms:created>
  <dcterms:modified xsi:type="dcterms:W3CDTF">2019-07-23T03:20:45Z</dcterms:modified>
</cp:coreProperties>
</file>