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899953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3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51857443-310B-4F69-A7DF-8CCC06D6CEEF}"/>
    <pc:docChg chg="undo modSld">
      <pc:chgData name="Wang QL" userId="520397e4cf4a652e" providerId="LiveId" clId="{51857443-310B-4F69-A7DF-8CCC06D6CEEF}" dt="2019-09-25T06:56:57.893" v="5" actId="692"/>
      <pc:docMkLst>
        <pc:docMk/>
      </pc:docMkLst>
      <pc:sldChg chg="modSp">
        <pc:chgData name="Wang QL" userId="520397e4cf4a652e" providerId="LiveId" clId="{51857443-310B-4F69-A7DF-8CCC06D6CEEF}" dt="2019-09-25T06:56:57.893" v="5" actId="692"/>
        <pc:sldMkLst>
          <pc:docMk/>
          <pc:sldMk cId="3634747582" sldId="256"/>
        </pc:sldMkLst>
        <pc:spChg chg="mod">
          <ac:chgData name="Wang QL" userId="520397e4cf4a652e" providerId="LiveId" clId="{51857443-310B-4F69-A7DF-8CCC06D6CEEF}" dt="2019-09-25T06:56:40.916" v="3" actId="692"/>
          <ac:spMkLst>
            <pc:docMk/>
            <pc:sldMk cId="3634747582" sldId="256"/>
            <ac:spMk id="12" creationId="{62CCD238-C73B-4FB6-B12D-DB75A4F37E57}"/>
          </ac:spMkLst>
        </pc:spChg>
        <pc:spChg chg="mod">
          <ac:chgData name="Wang QL" userId="520397e4cf4a652e" providerId="LiveId" clId="{51857443-310B-4F69-A7DF-8CCC06D6CEEF}" dt="2019-09-25T06:56:40.916" v="3" actId="692"/>
          <ac:spMkLst>
            <pc:docMk/>
            <pc:sldMk cId="3634747582" sldId="256"/>
            <ac:spMk id="13" creationId="{74F4A5DF-1CEE-4EDE-B230-82CB0BCA9F35}"/>
          </ac:spMkLst>
        </pc:spChg>
        <pc:spChg chg="mod">
          <ac:chgData name="Wang QL" userId="520397e4cf4a652e" providerId="LiveId" clId="{51857443-310B-4F69-A7DF-8CCC06D6CEEF}" dt="2019-09-25T06:56:47.411" v="4" actId="692"/>
          <ac:spMkLst>
            <pc:docMk/>
            <pc:sldMk cId="3634747582" sldId="256"/>
            <ac:spMk id="14" creationId="{57F72160-D4E8-48EC-8855-2FB0F87363FD}"/>
          </ac:spMkLst>
        </pc:spChg>
        <pc:spChg chg="mod">
          <ac:chgData name="Wang QL" userId="520397e4cf4a652e" providerId="LiveId" clId="{51857443-310B-4F69-A7DF-8CCC06D6CEEF}" dt="2019-09-25T06:56:47.411" v="4" actId="692"/>
          <ac:spMkLst>
            <pc:docMk/>
            <pc:sldMk cId="3634747582" sldId="256"/>
            <ac:spMk id="15" creationId="{531313AD-BE8D-4B6F-A3B9-F15FDA163368}"/>
          </ac:spMkLst>
        </pc:spChg>
        <pc:spChg chg="mod">
          <ac:chgData name="Wang QL" userId="520397e4cf4a652e" providerId="LiveId" clId="{51857443-310B-4F69-A7DF-8CCC06D6CEEF}" dt="2019-09-25T06:56:35.469" v="2" actId="692"/>
          <ac:spMkLst>
            <pc:docMk/>
            <pc:sldMk cId="3634747582" sldId="256"/>
            <ac:spMk id="16" creationId="{C901AB2F-C306-4852-8A85-4F61396CADE8}"/>
          </ac:spMkLst>
        </pc:spChg>
        <pc:spChg chg="mod">
          <ac:chgData name="Wang QL" userId="520397e4cf4a652e" providerId="LiveId" clId="{51857443-310B-4F69-A7DF-8CCC06D6CEEF}" dt="2019-09-25T06:56:35.469" v="2" actId="692"/>
          <ac:spMkLst>
            <pc:docMk/>
            <pc:sldMk cId="3634747582" sldId="256"/>
            <ac:spMk id="17" creationId="{810B1449-EEE7-4221-8105-2E3F50AC1246}"/>
          </ac:spMkLst>
        </pc:spChg>
        <pc:spChg chg="mod">
          <ac:chgData name="Wang QL" userId="520397e4cf4a652e" providerId="LiveId" clId="{51857443-310B-4F69-A7DF-8CCC06D6CEEF}" dt="2019-09-25T06:56:57.893" v="5" actId="692"/>
          <ac:spMkLst>
            <pc:docMk/>
            <pc:sldMk cId="3634747582" sldId="256"/>
            <ac:spMk id="18" creationId="{20925EBF-5CB2-474B-87E5-25B10E1DC804}"/>
          </ac:spMkLst>
        </pc:spChg>
        <pc:spChg chg="mod">
          <ac:chgData name="Wang QL" userId="520397e4cf4a652e" providerId="LiveId" clId="{51857443-310B-4F69-A7DF-8CCC06D6CEEF}" dt="2019-09-25T06:56:57.893" v="5" actId="692"/>
          <ac:spMkLst>
            <pc:docMk/>
            <pc:sldMk cId="3634747582" sldId="256"/>
            <ac:spMk id="19" creationId="{71AABA82-C7F7-42DF-B460-258FDBD738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589241"/>
            <a:ext cx="674965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891070"/>
            <a:ext cx="6749654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83D-5754-4369-854A-CB517B4CC2B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CBC3-D1FC-42D5-B8D7-F84651C51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1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83D-5754-4369-854A-CB517B4CC2B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CBC3-D1FC-42D5-B8D7-F84651C51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6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91691"/>
            <a:ext cx="1940525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91691"/>
            <a:ext cx="5709082" cy="305121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83D-5754-4369-854A-CB517B4CC2B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CBC3-D1FC-42D5-B8D7-F84651C51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04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83D-5754-4369-854A-CB517B4CC2B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CBC3-D1FC-42D5-B8D7-F84651C51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16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897613"/>
            <a:ext cx="776210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409468"/>
            <a:ext cx="776210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83D-5754-4369-854A-CB517B4CC2B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CBC3-D1FC-42D5-B8D7-F84651C51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02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958453"/>
            <a:ext cx="3824804" cy="22844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958453"/>
            <a:ext cx="3824804" cy="22844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83D-5754-4369-854A-CB517B4CC2B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CBC3-D1FC-42D5-B8D7-F84651C51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5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91691"/>
            <a:ext cx="7762102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882610"/>
            <a:ext cx="380722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315164"/>
            <a:ext cx="3807226" cy="193440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882610"/>
            <a:ext cx="382597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315164"/>
            <a:ext cx="3825976" cy="193440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83D-5754-4369-854A-CB517B4CC2B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CBC3-D1FC-42D5-B8D7-F84651C51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08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83D-5754-4369-854A-CB517B4CC2B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CBC3-D1FC-42D5-B8D7-F84651C51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02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83D-5754-4369-854A-CB517B4CC2B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CBC3-D1FC-42D5-B8D7-F84651C51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9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40030"/>
            <a:ext cx="290258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518398"/>
            <a:ext cx="4556016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080135"/>
            <a:ext cx="290258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83D-5754-4369-854A-CB517B4CC2B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CBC3-D1FC-42D5-B8D7-F84651C51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9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40030"/>
            <a:ext cx="290258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518398"/>
            <a:ext cx="4556016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080135"/>
            <a:ext cx="290258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83D-5754-4369-854A-CB517B4CC2B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CBC3-D1FC-42D5-B8D7-F84651C51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66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91691"/>
            <a:ext cx="776210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958453"/>
            <a:ext cx="776210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3337084"/>
            <a:ext cx="20248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283D-5754-4369-854A-CB517B4CC2B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3337084"/>
            <a:ext cx="303734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3337084"/>
            <a:ext cx="20248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CBC3-D1FC-42D5-B8D7-F84651C51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90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7CD4D0AF-7F04-4555-ABE8-232EC0239687}"/>
              </a:ext>
            </a:extLst>
          </p:cNvPr>
          <p:cNvGrpSpPr/>
          <p:nvPr/>
        </p:nvGrpSpPr>
        <p:grpSpPr>
          <a:xfrm>
            <a:off x="228869" y="125702"/>
            <a:ext cx="8541800" cy="3349048"/>
            <a:chOff x="582861" y="630610"/>
            <a:chExt cx="8541800" cy="334904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EFF4149-44A4-4FE5-B606-CD5520B24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6171" y="631327"/>
              <a:ext cx="1544400" cy="15444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2619988-9394-44C2-A01D-E1CFE03CE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6171" y="2422217"/>
              <a:ext cx="1544400" cy="15444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D2DC2CE-7114-473A-9D6E-D1E8FB9E0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479" y="2422217"/>
              <a:ext cx="1544400" cy="15444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72C7154-93DD-4A1C-A91F-C4835CEBA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479" y="630610"/>
              <a:ext cx="1544400" cy="15444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11DA554-0402-44C4-A156-65C8931DC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955" y="630610"/>
              <a:ext cx="1544400" cy="15444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2F0E88C-985E-42C8-9EC0-A2BF45BC6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955" y="2422217"/>
              <a:ext cx="1544400" cy="15444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FB6575D-CEC5-4BC2-9F34-5E5D57579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0261" y="2435258"/>
              <a:ext cx="1544400" cy="15444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2AF4406-0B6D-46DB-BA20-D9C0B201F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9431" y="630610"/>
              <a:ext cx="1544400" cy="1544400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2CCD238-C73B-4FB6-B12D-DB75A4F37E57}"/>
                </a:ext>
              </a:extLst>
            </p:cNvPr>
            <p:cNvSpPr/>
            <p:nvPr/>
          </p:nvSpPr>
          <p:spPr>
            <a:xfrm>
              <a:off x="4279315" y="1047371"/>
              <a:ext cx="405264" cy="41603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4F4A5DF-1CEE-4EDE-B230-82CB0BCA9F35}"/>
                </a:ext>
              </a:extLst>
            </p:cNvPr>
            <p:cNvSpPr/>
            <p:nvPr/>
          </p:nvSpPr>
          <p:spPr>
            <a:xfrm>
              <a:off x="4279315" y="2829523"/>
              <a:ext cx="405264" cy="41603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7F72160-D4E8-48EC-8855-2FB0F87363FD}"/>
                </a:ext>
              </a:extLst>
            </p:cNvPr>
            <p:cNvSpPr/>
            <p:nvPr/>
          </p:nvSpPr>
          <p:spPr>
            <a:xfrm>
              <a:off x="6887236" y="1402700"/>
              <a:ext cx="228600" cy="25120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31313AD-BE8D-4B6F-A3B9-F15FDA163368}"/>
                </a:ext>
              </a:extLst>
            </p:cNvPr>
            <p:cNvSpPr/>
            <p:nvPr/>
          </p:nvSpPr>
          <p:spPr>
            <a:xfrm>
              <a:off x="6897556" y="3209007"/>
              <a:ext cx="228600" cy="25120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901AB2F-C306-4852-8A85-4F61396CADE8}"/>
                </a:ext>
              </a:extLst>
            </p:cNvPr>
            <p:cNvSpPr/>
            <p:nvPr/>
          </p:nvSpPr>
          <p:spPr>
            <a:xfrm>
              <a:off x="3140179" y="1169277"/>
              <a:ext cx="418940" cy="648141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10B1449-EEE7-4221-8105-2E3F50AC1246}"/>
                </a:ext>
              </a:extLst>
            </p:cNvPr>
            <p:cNvSpPr/>
            <p:nvPr/>
          </p:nvSpPr>
          <p:spPr>
            <a:xfrm>
              <a:off x="3140179" y="2951967"/>
              <a:ext cx="418940" cy="648141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0925EBF-5CB2-474B-87E5-25B10E1DC804}"/>
                </a:ext>
              </a:extLst>
            </p:cNvPr>
            <p:cNvSpPr/>
            <p:nvPr/>
          </p:nvSpPr>
          <p:spPr>
            <a:xfrm>
              <a:off x="7825205" y="1329836"/>
              <a:ext cx="230271" cy="324071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1AABA82-C7F7-42DF-B460-258FDBD738B1}"/>
                </a:ext>
              </a:extLst>
            </p:cNvPr>
            <p:cNvSpPr/>
            <p:nvPr/>
          </p:nvSpPr>
          <p:spPr>
            <a:xfrm>
              <a:off x="7825205" y="3136143"/>
              <a:ext cx="230271" cy="324071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422E3BC-5A2B-4624-8CC7-B3F161DADF81}"/>
                </a:ext>
              </a:extLst>
            </p:cNvPr>
            <p:cNvSpPr txBox="1"/>
            <p:nvPr/>
          </p:nvSpPr>
          <p:spPr>
            <a:xfrm>
              <a:off x="582861" y="1122539"/>
              <a:ext cx="141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 CT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BF88519-1148-4A0A-A3F6-E26E52F318E8}"/>
                </a:ext>
              </a:extLst>
            </p:cNvPr>
            <p:cNvSpPr txBox="1"/>
            <p:nvPr/>
          </p:nvSpPr>
          <p:spPr>
            <a:xfrm>
              <a:off x="593181" y="2732752"/>
              <a:ext cx="14127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Transformed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3-channel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474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1</cp:revision>
  <dcterms:created xsi:type="dcterms:W3CDTF">2019-07-19T10:11:12Z</dcterms:created>
  <dcterms:modified xsi:type="dcterms:W3CDTF">2019-09-25T06:56:59Z</dcterms:modified>
</cp:coreProperties>
</file>