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72026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QL" initials="WQ" lastIdx="1" clrIdx="0">
    <p:extLst>
      <p:ext uri="{19B8F6BF-5375-455C-9EA6-DF929625EA0E}">
        <p15:presenceInfo xmlns:p15="http://schemas.microsoft.com/office/powerpoint/2012/main" userId="520397e4cf4a6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9CA2BDE5-CA47-437C-B901-9245D2054028}"/>
    <pc:docChg chg="undo modSld">
      <pc:chgData name="Wang QL" userId="520397e4cf4a652e" providerId="LiveId" clId="{9CA2BDE5-CA47-437C-B901-9245D2054028}" dt="2019-10-10T08:16:41.792" v="29"/>
      <pc:docMkLst>
        <pc:docMk/>
      </pc:docMkLst>
      <pc:sldChg chg="modSp">
        <pc:chgData name="Wang QL" userId="520397e4cf4a652e" providerId="LiveId" clId="{9CA2BDE5-CA47-437C-B901-9245D2054028}" dt="2019-10-10T08:16:41.792" v="29"/>
        <pc:sldMkLst>
          <pc:docMk/>
          <pc:sldMk cId="3133116835" sldId="256"/>
        </pc:sldMkLst>
        <pc:spChg chg="mod">
          <ac:chgData name="Wang QL" userId="520397e4cf4a652e" providerId="LiveId" clId="{9CA2BDE5-CA47-437C-B901-9245D2054028}" dt="2019-10-10T08:16:37.201" v="28" actId="1076"/>
          <ac:spMkLst>
            <pc:docMk/>
            <pc:sldMk cId="3133116835" sldId="256"/>
            <ac:spMk id="125" creationId="{400EE659-D85E-436D-866C-AC6E61A3D442}"/>
          </ac:spMkLst>
        </pc:spChg>
        <pc:spChg chg="mod">
          <ac:chgData name="Wang QL" userId="520397e4cf4a652e" providerId="LiveId" clId="{9CA2BDE5-CA47-437C-B901-9245D2054028}" dt="2019-10-10T08:16:41.792" v="29"/>
          <ac:spMkLst>
            <pc:docMk/>
            <pc:sldMk cId="3133116835" sldId="256"/>
            <ac:spMk id="140" creationId="{7AD504D4-DA16-4DF3-B002-B3F5CE0638CE}"/>
          </ac:spMkLst>
        </pc:spChg>
      </pc:sldChg>
    </pc:docChg>
  </pc:docChgLst>
  <pc:docChgLst>
    <pc:chgData name="Wang QL" userId="520397e4cf4a652e" providerId="LiveId" clId="{6959357F-0A36-4BB6-829F-42DEFE1F948D}"/>
    <pc:docChg chg="undo modSld">
      <pc:chgData name="Wang QL" userId="520397e4cf4a652e" providerId="LiveId" clId="{6959357F-0A36-4BB6-829F-42DEFE1F948D}" dt="2019-09-05T06:23:50.721" v="131"/>
      <pc:docMkLst>
        <pc:docMk/>
      </pc:docMkLst>
      <pc:sldChg chg="addSp delSp modSp">
        <pc:chgData name="Wang QL" userId="520397e4cf4a652e" providerId="LiveId" clId="{6959357F-0A36-4BB6-829F-42DEFE1F948D}" dt="2019-09-05T06:23:50.721" v="131"/>
        <pc:sldMkLst>
          <pc:docMk/>
          <pc:sldMk cId="3133116835" sldId="256"/>
        </pc:sldMkLst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4" creationId="{DCCB1533-D9C5-4CA0-A8A8-34556DDF02E5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9" creationId="{E0F582A3-7DC1-457A-8BCB-2B0D8353F332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0" creationId="{A714BE75-A055-47CF-9F9F-3CDEDD393510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1" creationId="{1982750F-3798-48FD-8BB0-0D48F6836EEF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2" creationId="{CC1F6F48-1DC7-45B6-9756-78F04B02419C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3" creationId="{A187BD77-0AB1-4F8D-99BF-B0109C1CED93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4" creationId="{6F7D72A5-3C64-44E3-847E-F0E1C04BFCE3}"/>
          </ac:spMkLst>
        </pc:spChg>
        <pc:spChg chg="mod topLvl">
          <ac:chgData name="Wang QL" userId="520397e4cf4a652e" providerId="LiveId" clId="{6959357F-0A36-4BB6-829F-42DEFE1F948D}" dt="2019-09-05T06:22:28.304" v="119" actId="1076"/>
          <ac:spMkLst>
            <pc:docMk/>
            <pc:sldMk cId="3133116835" sldId="256"/>
            <ac:spMk id="16" creationId="{A6C45343-49FA-4F6F-A436-FB8ECC6B9FDB}"/>
          </ac:spMkLst>
        </pc:spChg>
        <pc:spChg chg="mod topLvl">
          <ac:chgData name="Wang QL" userId="520397e4cf4a652e" providerId="LiveId" clId="{6959357F-0A36-4BB6-829F-42DEFE1F948D}" dt="2019-09-05T06:22:32.761" v="120" actId="1076"/>
          <ac:spMkLst>
            <pc:docMk/>
            <pc:sldMk cId="3133116835" sldId="256"/>
            <ac:spMk id="17" creationId="{85652F0B-18EE-4EB8-ADEE-B01DD4D8A4B8}"/>
          </ac:spMkLst>
        </pc:spChg>
        <pc:spChg chg="mod topLvl">
          <ac:chgData name="Wang QL" userId="520397e4cf4a652e" providerId="LiveId" clId="{6959357F-0A36-4BB6-829F-42DEFE1F948D}" dt="2019-09-05T06:20:46.607" v="91" actId="1076"/>
          <ac:spMkLst>
            <pc:docMk/>
            <pc:sldMk cId="3133116835" sldId="256"/>
            <ac:spMk id="18" creationId="{A0C2A768-B480-41A8-BDFF-86FEB804C6B5}"/>
          </ac:spMkLst>
        </pc:spChg>
        <pc:spChg chg="mod topLvl">
          <ac:chgData name="Wang QL" userId="520397e4cf4a652e" providerId="LiveId" clId="{6959357F-0A36-4BB6-829F-42DEFE1F948D}" dt="2019-09-05T06:20:42.572" v="90" actId="1076"/>
          <ac:spMkLst>
            <pc:docMk/>
            <pc:sldMk cId="3133116835" sldId="256"/>
            <ac:spMk id="19" creationId="{C9DF20EA-84F5-4BB9-A725-0882E3A5FFC0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20" creationId="{1D0DDC81-A1DE-4893-BC8D-BF5F41D9618F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22" creationId="{2CF0BABB-8452-4510-9434-0A1E4A59CC76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25" creationId="{D90496AE-F6AB-4113-81A6-AF477D9A280B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26" creationId="{B7F2C2AB-07B8-428F-9643-59DA3149E202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27" creationId="{332CA11B-2BBA-429E-97A3-F25955D9F18E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28" creationId="{FFC2EE6D-818E-4F27-8CD1-03C1DD50078D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29" creationId="{136EE65E-473E-4312-B984-6A965A5267BB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30" creationId="{B0900403-0E25-4A95-A6A0-5938337645CC}"/>
          </ac:spMkLst>
        </pc:spChg>
        <pc:spChg chg="mod topLvl">
          <ac:chgData name="Wang QL" userId="520397e4cf4a652e" providerId="LiveId" clId="{6959357F-0A36-4BB6-829F-42DEFE1F948D}" dt="2019-09-05T06:22:35.014" v="121" actId="1076"/>
          <ac:spMkLst>
            <pc:docMk/>
            <pc:sldMk cId="3133116835" sldId="256"/>
            <ac:spMk id="31" creationId="{454661E9-2832-4FB5-8457-EA14D3FC9698}"/>
          </ac:spMkLst>
        </pc:spChg>
        <pc:spChg chg="mod topLvl">
          <ac:chgData name="Wang QL" userId="520397e4cf4a652e" providerId="LiveId" clId="{6959357F-0A36-4BB6-829F-42DEFE1F948D}" dt="2019-09-05T06:22:36.806" v="122" actId="1076"/>
          <ac:spMkLst>
            <pc:docMk/>
            <pc:sldMk cId="3133116835" sldId="256"/>
            <ac:spMk id="32" creationId="{8C79AB7C-3109-404E-9993-257AD59DA889}"/>
          </ac:spMkLst>
        </pc:spChg>
        <pc:spChg chg="mod topLvl">
          <ac:chgData name="Wang QL" userId="520397e4cf4a652e" providerId="LiveId" clId="{6959357F-0A36-4BB6-829F-42DEFE1F948D}" dt="2019-09-05T06:19:44.166" v="81" actId="1076"/>
          <ac:spMkLst>
            <pc:docMk/>
            <pc:sldMk cId="3133116835" sldId="256"/>
            <ac:spMk id="33" creationId="{5CEC7C3E-2C2C-4144-BDD8-064770B4FE6E}"/>
          </ac:spMkLst>
        </pc:spChg>
        <pc:spChg chg="mod topLvl">
          <ac:chgData name="Wang QL" userId="520397e4cf4a652e" providerId="LiveId" clId="{6959357F-0A36-4BB6-829F-42DEFE1F948D}" dt="2019-09-05T06:20:12.331" v="88" actId="1076"/>
          <ac:spMkLst>
            <pc:docMk/>
            <pc:sldMk cId="3133116835" sldId="256"/>
            <ac:spMk id="34" creationId="{2668EBB8-2A76-49AB-86D4-D2D69B74F85D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35" creationId="{049C8872-84D0-45AE-A439-3EC6FADFDB9D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37" creationId="{0A8ECEB1-2008-425B-AC63-23CBAEB8D211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40" creationId="{635E6DDA-0C3F-46A1-8B1A-EAE70788BB39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41" creationId="{16DBCFBA-9DD5-4DB3-BB15-BEFC5CE152CC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42" creationId="{44903691-7CFC-416A-A002-32EE342368AA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43" creationId="{64E22106-4843-4EF4-BB7A-1BDB7F4C87C8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44" creationId="{5C44642E-8C62-49E7-8FB2-8B72DF18BE02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45" creationId="{C8514D9F-EBA7-4805-9529-865ED483C0A4}"/>
          </ac:spMkLst>
        </pc:spChg>
        <pc:spChg chg="mod topLvl">
          <ac:chgData name="Wang QL" userId="520397e4cf4a652e" providerId="LiveId" clId="{6959357F-0A36-4BB6-829F-42DEFE1F948D}" dt="2019-09-05T06:23:44.824" v="128"/>
          <ac:spMkLst>
            <pc:docMk/>
            <pc:sldMk cId="3133116835" sldId="256"/>
            <ac:spMk id="46" creationId="{316171C2-EAE1-4ECC-8B4A-1B6019AF0CFA}"/>
          </ac:spMkLst>
        </pc:spChg>
        <pc:spChg chg="mod topLvl">
          <ac:chgData name="Wang QL" userId="520397e4cf4a652e" providerId="LiveId" clId="{6959357F-0A36-4BB6-829F-42DEFE1F948D}" dt="2019-09-05T06:22:12.050" v="114" actId="1076"/>
          <ac:spMkLst>
            <pc:docMk/>
            <pc:sldMk cId="3133116835" sldId="256"/>
            <ac:spMk id="47" creationId="{16FC14FC-AA0C-44A8-89D2-B1086F418CC4}"/>
          </ac:spMkLst>
        </pc:spChg>
        <pc:spChg chg="mod topLvl">
          <ac:chgData name="Wang QL" userId="520397e4cf4a652e" providerId="LiveId" clId="{6959357F-0A36-4BB6-829F-42DEFE1F948D}" dt="2019-09-05T06:21:04.488" v="94" actId="1076"/>
          <ac:spMkLst>
            <pc:docMk/>
            <pc:sldMk cId="3133116835" sldId="256"/>
            <ac:spMk id="48" creationId="{DFF6E779-26F3-4BAA-8929-DBE726FBA4A4}"/>
          </ac:spMkLst>
        </pc:spChg>
        <pc:spChg chg="mod topLvl">
          <ac:chgData name="Wang QL" userId="520397e4cf4a652e" providerId="LiveId" clId="{6959357F-0A36-4BB6-829F-42DEFE1F948D}" dt="2019-09-05T06:21:13.546" v="95" actId="1076"/>
          <ac:spMkLst>
            <pc:docMk/>
            <pc:sldMk cId="3133116835" sldId="256"/>
            <ac:spMk id="49" creationId="{50A41763-BD7D-4657-B287-F4F91B6E64D7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50" creationId="{5B889BFD-4A30-4E77-8D57-691FB9C66D8A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52" creationId="{63816B1C-FB95-4C00-BB31-9C32743D867F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55" creationId="{D04FC65C-34DE-4066-B3E2-127BA460E48C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56" creationId="{1891F7AE-247E-4DF0-8FBE-BD2C3223CCE7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57" creationId="{07E47704-7910-4100-BB88-343533189563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58" creationId="{05D7DCB6-EADC-49A6-B05B-87366BD2FC4C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59" creationId="{01973FA7-D8AA-4FFC-BE13-5377604F1ECC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60" creationId="{AC6ACBCB-5BA8-477C-AC7C-7F0C598BF488}"/>
          </ac:spMkLst>
        </pc:spChg>
        <pc:spChg chg="mod topLvl">
          <ac:chgData name="Wang QL" userId="520397e4cf4a652e" providerId="LiveId" clId="{6959357F-0A36-4BB6-829F-42DEFE1F948D}" dt="2019-09-05T06:22:41.865" v="123" actId="1076"/>
          <ac:spMkLst>
            <pc:docMk/>
            <pc:sldMk cId="3133116835" sldId="256"/>
            <ac:spMk id="61" creationId="{82DB4A0F-4679-4161-A0C8-1009528F137E}"/>
          </ac:spMkLst>
        </pc:spChg>
        <pc:spChg chg="mod topLvl">
          <ac:chgData name="Wang QL" userId="520397e4cf4a652e" providerId="LiveId" clId="{6959357F-0A36-4BB6-829F-42DEFE1F948D}" dt="2019-09-05T06:22:43.681" v="124" actId="1076"/>
          <ac:spMkLst>
            <pc:docMk/>
            <pc:sldMk cId="3133116835" sldId="256"/>
            <ac:spMk id="62" creationId="{246BED32-BAB5-4612-B568-D26D2DF33DC5}"/>
          </ac:spMkLst>
        </pc:spChg>
        <pc:spChg chg="mod topLvl">
          <ac:chgData name="Wang QL" userId="520397e4cf4a652e" providerId="LiveId" clId="{6959357F-0A36-4BB6-829F-42DEFE1F948D}" dt="2019-09-05T06:19:52.357" v="82" actId="1076"/>
          <ac:spMkLst>
            <pc:docMk/>
            <pc:sldMk cId="3133116835" sldId="256"/>
            <ac:spMk id="63" creationId="{FAEB77C0-6E90-4FE8-A4D0-C7BF887C8DAC}"/>
          </ac:spMkLst>
        </pc:spChg>
        <pc:spChg chg="mod topLvl">
          <ac:chgData name="Wang QL" userId="520397e4cf4a652e" providerId="LiveId" clId="{6959357F-0A36-4BB6-829F-42DEFE1F948D}" dt="2019-09-05T06:20:27.717" v="89" actId="1076"/>
          <ac:spMkLst>
            <pc:docMk/>
            <pc:sldMk cId="3133116835" sldId="256"/>
            <ac:spMk id="64" creationId="{121E7BA1-07D6-4108-9799-9FC237B1CD92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65" creationId="{BD8532B3-6AB2-4920-82DB-D3371C5E1E64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82" creationId="{7B4476F4-649D-4497-82F0-656F3E5DB8AE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85" creationId="{6D5E0411-920B-4913-9BD8-51F17089414E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86" creationId="{E5AD6F74-DA8D-48C2-A62F-42B542C858DF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87" creationId="{17F069CE-E385-4F84-B289-852C107647EF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88" creationId="{454186D4-4D3C-4456-81CB-319B2B308B6A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89" creationId="{C55905E7-250D-4F50-BD62-668863E42ED2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90" creationId="{3B4282DA-B126-48A4-B105-DE04C22CF7E9}"/>
          </ac:spMkLst>
        </pc:spChg>
        <pc:spChg chg="mod topLvl">
          <ac:chgData name="Wang QL" userId="520397e4cf4a652e" providerId="LiveId" clId="{6959357F-0A36-4BB6-829F-42DEFE1F948D}" dt="2019-09-05T06:23:50.721" v="131"/>
          <ac:spMkLst>
            <pc:docMk/>
            <pc:sldMk cId="3133116835" sldId="256"/>
            <ac:spMk id="91" creationId="{9F3F6813-A67A-40CC-8806-92129EB7F5A0}"/>
          </ac:spMkLst>
        </pc:spChg>
        <pc:spChg chg="mod topLvl">
          <ac:chgData name="Wang QL" userId="520397e4cf4a652e" providerId="LiveId" clId="{6959357F-0A36-4BB6-829F-42DEFE1F948D}" dt="2019-09-05T06:22:52.805" v="126" actId="1076"/>
          <ac:spMkLst>
            <pc:docMk/>
            <pc:sldMk cId="3133116835" sldId="256"/>
            <ac:spMk id="92" creationId="{F9E797A2-21FB-4993-9D50-720C15EC6452}"/>
          </ac:spMkLst>
        </pc:spChg>
        <pc:spChg chg="mod topLvl">
          <ac:chgData name="Wang QL" userId="520397e4cf4a652e" providerId="LiveId" clId="{6959357F-0A36-4BB6-829F-42DEFE1F948D}" dt="2019-09-05T06:20:00.138" v="83" actId="1076"/>
          <ac:spMkLst>
            <pc:docMk/>
            <pc:sldMk cId="3133116835" sldId="256"/>
            <ac:spMk id="93" creationId="{8B0E9010-7F00-4C39-914C-0208569A828A}"/>
          </ac:spMkLst>
        </pc:spChg>
        <pc:spChg chg="mod topLvl">
          <ac:chgData name="Wang QL" userId="520397e4cf4a652e" providerId="LiveId" clId="{6959357F-0A36-4BB6-829F-42DEFE1F948D}" dt="2019-09-05T06:17:54.358" v="54"/>
          <ac:spMkLst>
            <pc:docMk/>
            <pc:sldMk cId="3133116835" sldId="256"/>
            <ac:spMk id="94" creationId="{2D771E62-FEE2-4356-8C46-533D56D262E7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95" creationId="{62519A7E-9493-4CA1-89C5-06AF8235B758}"/>
          </ac:spMkLst>
        </pc:spChg>
        <pc:spChg chg="mod">
          <ac:chgData name="Wang QL" userId="520397e4cf4a652e" providerId="LiveId" clId="{6959357F-0A36-4BB6-829F-42DEFE1F948D}" dt="2019-09-05T06:23:43.461" v="127"/>
          <ac:spMkLst>
            <pc:docMk/>
            <pc:sldMk cId="3133116835" sldId="256"/>
            <ac:spMk id="106" creationId="{04A4D40A-BCAE-4746-9791-3200A92905F9}"/>
          </ac:spMkLst>
        </pc:spChg>
        <pc:spChg chg="mod">
          <ac:chgData name="Wang QL" userId="520397e4cf4a652e" providerId="LiveId" clId="{6959357F-0A36-4BB6-829F-42DEFE1F948D}" dt="2019-09-05T06:22:03.796" v="111" actId="1076"/>
          <ac:spMkLst>
            <pc:docMk/>
            <pc:sldMk cId="3133116835" sldId="256"/>
            <ac:spMk id="107" creationId="{EFC7360C-2579-415F-99D9-8C95BA22B5A2}"/>
          </ac:spMkLst>
        </pc:spChg>
        <pc:spChg chg="mod">
          <ac:chgData name="Wang QL" userId="520397e4cf4a652e" providerId="LiveId" clId="{6959357F-0A36-4BB6-829F-42DEFE1F948D}" dt="2019-09-05T06:20:50.851" v="92" actId="1076"/>
          <ac:spMkLst>
            <pc:docMk/>
            <pc:sldMk cId="3133116835" sldId="256"/>
            <ac:spMk id="108" creationId="{9CF187E4-2C63-4CA5-B1CB-F9D1079B6EE0}"/>
          </ac:spMkLst>
        </pc:spChg>
        <pc:spChg chg="mod">
          <ac:chgData name="Wang QL" userId="520397e4cf4a652e" providerId="LiveId" clId="{6959357F-0A36-4BB6-829F-42DEFE1F948D}" dt="2019-09-05T06:20:56.154" v="93" actId="1076"/>
          <ac:spMkLst>
            <pc:docMk/>
            <pc:sldMk cId="3133116835" sldId="256"/>
            <ac:spMk id="109" creationId="{FB0C279F-B160-493C-AD92-6D50B93ADE8E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12" creationId="{2940CEDB-3191-4334-952C-286C47A1F517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15" creationId="{48E5A61F-362F-4E31-B2B6-B9FAEA8E5750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16" creationId="{361E74C5-E4C0-4F21-811D-8537A94A9144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17" creationId="{4B421C71-D2DA-49DC-8506-58DE02EAB427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18" creationId="{63553B6D-CCB7-4612-9730-2C3B9459FE17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19" creationId="{DDED2FE5-BEA8-4DFA-A50F-1B8E8BB839D8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20" creationId="{061B85D2-3803-4FE1-87B6-16D9803456FA}"/>
          </ac:spMkLst>
        </pc:spChg>
        <pc:spChg chg="mod topLvl">
          <ac:chgData name="Wang QL" userId="520397e4cf4a652e" providerId="LiveId" clId="{6959357F-0A36-4BB6-829F-42DEFE1F948D}" dt="2019-09-05T06:23:46.516" v="129"/>
          <ac:spMkLst>
            <pc:docMk/>
            <pc:sldMk cId="3133116835" sldId="256"/>
            <ac:spMk id="121" creationId="{CFDF4C38-C9E6-4177-BFF7-2A49505830D3}"/>
          </ac:spMkLst>
        </pc:spChg>
        <pc:spChg chg="mod topLvl">
          <ac:chgData name="Wang QL" userId="520397e4cf4a652e" providerId="LiveId" clId="{6959357F-0A36-4BB6-829F-42DEFE1F948D}" dt="2019-09-05T06:22:18.517" v="116" actId="1076"/>
          <ac:spMkLst>
            <pc:docMk/>
            <pc:sldMk cId="3133116835" sldId="256"/>
            <ac:spMk id="122" creationId="{91CC5084-C841-45E7-AB70-3C8903118F79}"/>
          </ac:spMkLst>
        </pc:spChg>
        <pc:spChg chg="mod topLvl">
          <ac:chgData name="Wang QL" userId="520397e4cf4a652e" providerId="LiveId" clId="{6959357F-0A36-4BB6-829F-42DEFE1F948D}" dt="2019-09-05T06:21:17.719" v="96" actId="1076"/>
          <ac:spMkLst>
            <pc:docMk/>
            <pc:sldMk cId="3133116835" sldId="256"/>
            <ac:spMk id="123" creationId="{7DF95738-A419-49CE-AC0D-E0D8F350C8EA}"/>
          </ac:spMkLst>
        </pc:spChg>
        <pc:spChg chg="mod topLvl">
          <ac:chgData name="Wang QL" userId="520397e4cf4a652e" providerId="LiveId" clId="{6959357F-0A36-4BB6-829F-42DEFE1F948D}" dt="2019-09-05T06:21:44.697" v="109" actId="1076"/>
          <ac:spMkLst>
            <pc:docMk/>
            <pc:sldMk cId="3133116835" sldId="256"/>
            <ac:spMk id="124" creationId="{553156B4-3A2A-4FEC-A87A-25812564C1F3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25" creationId="{400EE659-D85E-436D-866C-AC6E61A3D442}"/>
          </ac:spMkLst>
        </pc:spChg>
        <pc:spChg chg="mod topLvl">
          <ac:chgData name="Wang QL" userId="520397e4cf4a652e" providerId="LiveId" clId="{6959357F-0A36-4BB6-829F-42DEFE1F948D}" dt="2019-09-05T06:21:32.262" v="108" actId="1035"/>
          <ac:spMkLst>
            <pc:docMk/>
            <pc:sldMk cId="3133116835" sldId="256"/>
            <ac:spMk id="127" creationId="{61295617-A626-410B-BBE1-60CB9E1CF911}"/>
          </ac:spMkLst>
        </pc:spChg>
        <pc:spChg chg="mod topLvl">
          <ac:chgData name="Wang QL" userId="520397e4cf4a652e" providerId="LiveId" clId="{6959357F-0A36-4BB6-829F-42DEFE1F948D}" dt="2019-09-05T06:21:32.262" v="108" actId="1035"/>
          <ac:spMkLst>
            <pc:docMk/>
            <pc:sldMk cId="3133116835" sldId="256"/>
            <ac:spMk id="130" creationId="{5005C3BA-F1A3-4693-8641-60A92980E3C9}"/>
          </ac:spMkLst>
        </pc:spChg>
        <pc:spChg chg="mod topLvl">
          <ac:chgData name="Wang QL" userId="520397e4cf4a652e" providerId="LiveId" clId="{6959357F-0A36-4BB6-829F-42DEFE1F948D}" dt="2019-09-05T06:21:32.262" v="108" actId="1035"/>
          <ac:spMkLst>
            <pc:docMk/>
            <pc:sldMk cId="3133116835" sldId="256"/>
            <ac:spMk id="131" creationId="{B43FBCBF-82E1-4CCA-9CA3-E3BE8D0E351C}"/>
          </ac:spMkLst>
        </pc:spChg>
        <pc:spChg chg="mod topLvl">
          <ac:chgData name="Wang QL" userId="520397e4cf4a652e" providerId="LiveId" clId="{6959357F-0A36-4BB6-829F-42DEFE1F948D}" dt="2019-09-05T06:21:32.262" v="108" actId="1035"/>
          <ac:spMkLst>
            <pc:docMk/>
            <pc:sldMk cId="3133116835" sldId="256"/>
            <ac:spMk id="132" creationId="{1ACF1C65-81D2-4AB6-811F-F1EB914827D5}"/>
          </ac:spMkLst>
        </pc:spChg>
        <pc:spChg chg="mod topLvl">
          <ac:chgData name="Wang QL" userId="520397e4cf4a652e" providerId="LiveId" clId="{6959357F-0A36-4BB6-829F-42DEFE1F948D}" dt="2019-09-05T06:21:32.262" v="108" actId="1035"/>
          <ac:spMkLst>
            <pc:docMk/>
            <pc:sldMk cId="3133116835" sldId="256"/>
            <ac:spMk id="133" creationId="{74D70CE6-B192-417F-94BE-51B586290BCD}"/>
          </ac:spMkLst>
        </pc:spChg>
        <pc:spChg chg="mod topLvl">
          <ac:chgData name="Wang QL" userId="520397e4cf4a652e" providerId="LiveId" clId="{6959357F-0A36-4BB6-829F-42DEFE1F948D}" dt="2019-09-05T06:21:32.262" v="108" actId="1035"/>
          <ac:spMkLst>
            <pc:docMk/>
            <pc:sldMk cId="3133116835" sldId="256"/>
            <ac:spMk id="134" creationId="{308D4F08-FA57-4BF1-A648-F5144FBDAC73}"/>
          </ac:spMkLst>
        </pc:spChg>
        <pc:spChg chg="mod topLvl">
          <ac:chgData name="Wang QL" userId="520397e4cf4a652e" providerId="LiveId" clId="{6959357F-0A36-4BB6-829F-42DEFE1F948D}" dt="2019-09-05T06:21:32.262" v="108" actId="1035"/>
          <ac:spMkLst>
            <pc:docMk/>
            <pc:sldMk cId="3133116835" sldId="256"/>
            <ac:spMk id="135" creationId="{CB44D9C1-E6F3-44EB-A328-748B6B95C602}"/>
          </ac:spMkLst>
        </pc:spChg>
        <pc:spChg chg="mod topLvl">
          <ac:chgData name="Wang QL" userId="520397e4cf4a652e" providerId="LiveId" clId="{6959357F-0A36-4BB6-829F-42DEFE1F948D}" dt="2019-09-05T06:23:49.084" v="130"/>
          <ac:spMkLst>
            <pc:docMk/>
            <pc:sldMk cId="3133116835" sldId="256"/>
            <ac:spMk id="136" creationId="{82C6F851-D0AE-4507-BD0F-7512D7E250ED}"/>
          </ac:spMkLst>
        </pc:spChg>
        <pc:spChg chg="mod topLvl">
          <ac:chgData name="Wang QL" userId="520397e4cf4a652e" providerId="LiveId" clId="{6959357F-0A36-4BB6-829F-42DEFE1F948D}" dt="2019-09-05T06:22:22.285" v="118" actId="1076"/>
          <ac:spMkLst>
            <pc:docMk/>
            <pc:sldMk cId="3133116835" sldId="256"/>
            <ac:spMk id="137" creationId="{E15095CE-0D26-4DAF-BA74-D68DA53CAEA0}"/>
          </ac:spMkLst>
        </pc:spChg>
        <pc:spChg chg="mod topLvl">
          <ac:chgData name="Wang QL" userId="520397e4cf4a652e" providerId="LiveId" clId="{6959357F-0A36-4BB6-829F-42DEFE1F948D}" dt="2019-09-05T06:21:32.262" v="108" actId="1035"/>
          <ac:spMkLst>
            <pc:docMk/>
            <pc:sldMk cId="3133116835" sldId="256"/>
            <ac:spMk id="138" creationId="{DC2D147B-FEC7-4005-B160-BEFA652C01A2}"/>
          </ac:spMkLst>
        </pc:spChg>
        <pc:spChg chg="mod topLvl">
          <ac:chgData name="Wang QL" userId="520397e4cf4a652e" providerId="LiveId" clId="{6959357F-0A36-4BB6-829F-42DEFE1F948D}" dt="2019-09-05T06:21:48.412" v="110" actId="1076"/>
          <ac:spMkLst>
            <pc:docMk/>
            <pc:sldMk cId="3133116835" sldId="256"/>
            <ac:spMk id="139" creationId="{F0EAC0D3-EFC4-46DA-B91A-8F894ED767EE}"/>
          </ac:spMkLst>
        </pc:spChg>
        <pc:spChg chg="mod topLvl">
          <ac:chgData name="Wang QL" userId="520397e4cf4a652e" providerId="LiveId" clId="{6959357F-0A36-4BB6-829F-42DEFE1F948D}" dt="2019-09-05T06:21:32.262" v="108" actId="1035"/>
          <ac:spMkLst>
            <pc:docMk/>
            <pc:sldMk cId="3133116835" sldId="256"/>
            <ac:spMk id="140" creationId="{7AD504D4-DA16-4DF3-B002-B3F5CE0638CE}"/>
          </ac:spMkLst>
        </pc:spChg>
        <pc:spChg chg="add del mod">
          <ac:chgData name="Wang QL" userId="520397e4cf4a652e" providerId="LiveId" clId="{6959357F-0A36-4BB6-829F-42DEFE1F948D}" dt="2019-09-05T06:20:04.189" v="87"/>
          <ac:spMkLst>
            <pc:docMk/>
            <pc:sldMk cId="3133116835" sldId="256"/>
            <ac:spMk id="155" creationId="{0E382E12-7BB7-4262-85F2-1283EB144D92}"/>
          </ac:spMkLst>
        </pc:spChg>
        <pc:spChg chg="mod">
          <ac:chgData name="Wang QL" userId="520397e4cf4a652e" providerId="LiveId" clId="{6959357F-0A36-4BB6-829F-42DEFE1F948D}" dt="2019-09-05T06:21:32.262" v="108" actId="1035"/>
          <ac:spMkLst>
            <pc:docMk/>
            <pc:sldMk cId="3133116835" sldId="256"/>
            <ac:spMk id="164" creationId="{F0CC6688-FDB0-43D2-AE68-F3F6BB209C08}"/>
          </ac:spMkLst>
        </pc:spChg>
        <pc:spChg chg="mod">
          <ac:chgData name="Wang QL" userId="520397e4cf4a652e" providerId="LiveId" clId="{6959357F-0A36-4BB6-829F-42DEFE1F948D}" dt="2019-09-05T06:21:32.262" v="108" actId="1035"/>
          <ac:spMkLst>
            <pc:docMk/>
            <pc:sldMk cId="3133116835" sldId="256"/>
            <ac:spMk id="165" creationId="{F9C303B9-3A17-45D8-929D-D5BFA91B4DE2}"/>
          </ac:spMkLst>
        </pc:spChg>
        <pc:spChg chg="mod topLvl">
          <ac:chgData name="Wang QL" userId="520397e4cf4a652e" providerId="LiveId" clId="{6959357F-0A36-4BB6-829F-42DEFE1F948D}" dt="2019-09-05T06:17:14.043" v="33" actId="165"/>
          <ac:spMkLst>
            <pc:docMk/>
            <pc:sldMk cId="3133116835" sldId="256"/>
            <ac:spMk id="166" creationId="{FF10770A-C00F-4089-A12A-AC56A5064655}"/>
          </ac:spMkLst>
        </pc:spChg>
        <pc:spChg chg="mod topLvl">
          <ac:chgData name="Wang QL" userId="520397e4cf4a652e" providerId="LiveId" clId="{6959357F-0A36-4BB6-829F-42DEFE1F948D}" dt="2019-09-05T06:17:14.043" v="33" actId="165"/>
          <ac:spMkLst>
            <pc:docMk/>
            <pc:sldMk cId="3133116835" sldId="256"/>
            <ac:spMk id="167" creationId="{585F955F-9369-485F-BFD5-F0CDAE248207}"/>
          </ac:spMkLst>
        </pc:spChg>
        <pc:grpChg chg="add del mod">
          <ac:chgData name="Wang QL" userId="520397e4cf4a652e" providerId="LiveId" clId="{6959357F-0A36-4BB6-829F-42DEFE1F948D}" dt="2019-09-05T06:17:14.043" v="33" actId="165"/>
          <ac:grpSpMkLst>
            <pc:docMk/>
            <pc:sldMk cId="3133116835" sldId="256"/>
            <ac:grpSpMk id="2" creationId="{B0A4EE82-863A-44D9-AC8C-861841ADF8D0}"/>
          </ac:grpSpMkLst>
        </pc:grpChg>
        <pc:grpChg chg="del">
          <ac:chgData name="Wang QL" userId="520397e4cf4a652e" providerId="LiveId" clId="{6959357F-0A36-4BB6-829F-42DEFE1F948D}" dt="2019-09-05T06:16:31.443" v="30" actId="165"/>
          <ac:grpSpMkLst>
            <pc:docMk/>
            <pc:sldMk cId="3133116835" sldId="256"/>
            <ac:grpSpMk id="21" creationId="{C4C1F00B-5088-4E05-BEE1-7B6B785FCD44}"/>
          </ac:grpSpMkLst>
        </pc:grpChg>
        <pc:grpChg chg="del">
          <ac:chgData name="Wang QL" userId="520397e4cf4a652e" providerId="LiveId" clId="{6959357F-0A36-4BB6-829F-42DEFE1F948D}" dt="2019-09-05T06:16:31.443" v="30" actId="165"/>
          <ac:grpSpMkLst>
            <pc:docMk/>
            <pc:sldMk cId="3133116835" sldId="256"/>
            <ac:grpSpMk id="36" creationId="{35679CE1-F760-4397-A7E6-F354886D0800}"/>
          </ac:grpSpMkLst>
        </pc:grpChg>
        <pc:grpChg chg="del">
          <ac:chgData name="Wang QL" userId="520397e4cf4a652e" providerId="LiveId" clId="{6959357F-0A36-4BB6-829F-42DEFE1F948D}" dt="2019-09-05T06:16:31.443" v="30" actId="165"/>
          <ac:grpSpMkLst>
            <pc:docMk/>
            <pc:sldMk cId="3133116835" sldId="256"/>
            <ac:grpSpMk id="51" creationId="{CCEBFDB7-8F68-433D-B0C3-9DAACC7637EA}"/>
          </ac:grpSpMkLst>
        </pc:grpChg>
        <pc:grpChg chg="del">
          <ac:chgData name="Wang QL" userId="520397e4cf4a652e" providerId="LiveId" clId="{6959357F-0A36-4BB6-829F-42DEFE1F948D}" dt="2019-09-05T06:16:31.443" v="30" actId="165"/>
          <ac:grpSpMkLst>
            <pc:docMk/>
            <pc:sldMk cId="3133116835" sldId="256"/>
            <ac:grpSpMk id="66" creationId="{4C6FB79D-1038-4B3F-AE6F-0F458CC6B41D}"/>
          </ac:grpSpMkLst>
        </pc:grpChg>
        <pc:grpChg chg="del">
          <ac:chgData name="Wang QL" userId="520397e4cf4a652e" providerId="LiveId" clId="{6959357F-0A36-4BB6-829F-42DEFE1F948D}" dt="2019-09-05T06:16:31.443" v="30" actId="165"/>
          <ac:grpSpMkLst>
            <pc:docMk/>
            <pc:sldMk cId="3133116835" sldId="256"/>
            <ac:grpSpMk id="81" creationId="{34C869FB-30A2-4F61-BAB0-4D15F69FF9FF}"/>
          </ac:grpSpMkLst>
        </pc:grpChg>
        <pc:grpChg chg="mod topLvl">
          <ac:chgData name="Wang QL" userId="520397e4cf4a652e" providerId="LiveId" clId="{6959357F-0A36-4BB6-829F-42DEFE1F948D}" dt="2019-09-05T06:17:14.043" v="33" actId="165"/>
          <ac:grpSpMkLst>
            <pc:docMk/>
            <pc:sldMk cId="3133116835" sldId="256"/>
            <ac:grpSpMk id="96" creationId="{E920289E-4125-47E3-B1E7-1CD94D6AA278}"/>
          </ac:grpSpMkLst>
        </pc:grpChg>
        <pc:grpChg chg="del">
          <ac:chgData name="Wang QL" userId="520397e4cf4a652e" providerId="LiveId" clId="{6959357F-0A36-4BB6-829F-42DEFE1F948D}" dt="2019-09-05T06:16:31.443" v="30" actId="165"/>
          <ac:grpSpMkLst>
            <pc:docMk/>
            <pc:sldMk cId="3133116835" sldId="256"/>
            <ac:grpSpMk id="111" creationId="{4E51E997-566F-45E8-B848-47477BC27CBE}"/>
          </ac:grpSpMkLst>
        </pc:grpChg>
        <pc:grpChg chg="del">
          <ac:chgData name="Wang QL" userId="520397e4cf4a652e" providerId="LiveId" clId="{6959357F-0A36-4BB6-829F-42DEFE1F948D}" dt="2019-09-05T06:16:31.443" v="30" actId="165"/>
          <ac:grpSpMkLst>
            <pc:docMk/>
            <pc:sldMk cId="3133116835" sldId="256"/>
            <ac:grpSpMk id="126" creationId="{518DA596-FE4B-4032-B003-B9F4326FB941}"/>
          </ac:grpSpMkLst>
        </pc:grpChg>
        <pc:grpChg chg="del">
          <ac:chgData name="Wang QL" userId="520397e4cf4a652e" providerId="LiveId" clId="{6959357F-0A36-4BB6-829F-42DEFE1F948D}" dt="2019-09-05T06:16:31.443" v="30" actId="165"/>
          <ac:grpSpMkLst>
            <pc:docMk/>
            <pc:sldMk cId="3133116835" sldId="256"/>
            <ac:grpSpMk id="168" creationId="{EE1C7CA5-DB31-4E3E-9299-698E1DFB100B}"/>
          </ac:grpSpMkLst>
        </pc:grp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6" creationId="{0EA24DC2-0F19-4B54-836B-8E6345317565}"/>
          </ac:cxnSpMkLst>
        </pc:cxn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8" creationId="{0B18C9A0-6EC5-45C9-8EB3-4DCF9E86ECB7}"/>
          </ac:cxnSpMkLst>
        </pc:cxn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23" creationId="{B9089464-05A9-4526-826D-9FB398FCEB25}"/>
          </ac:cxnSpMkLst>
        </pc:cxn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24" creationId="{C34C84F7-1E15-449F-BB44-17A79E4274B0}"/>
          </ac:cxnSpMkLst>
        </pc:cxn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38" creationId="{251BDB15-1FAA-42DF-BC19-5DF18572C540}"/>
          </ac:cxnSpMkLst>
        </pc:cxn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39" creationId="{D2121B96-0BFF-4702-8D3A-035EB41B00BB}"/>
          </ac:cxnSpMkLst>
        </pc:cxn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53" creationId="{9C287E37-B03B-4A70-9080-611DAFDD825C}"/>
          </ac:cxnSpMkLst>
        </pc:cxn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54" creationId="{AA14C418-CF54-4EF0-943C-0F3C710B44A8}"/>
          </ac:cxnSpMkLst>
        </pc:cxn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83" creationId="{8DA763AA-53AA-4DD6-840E-CD097A36775C}"/>
          </ac:cxnSpMkLst>
        </pc:cxn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84" creationId="{7629CBDF-7C5A-45F5-8580-F638859E22BA}"/>
          </ac:cxnSpMkLst>
        </pc:cxn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113" creationId="{1998B003-F38A-4728-AB1A-A7CFD29BDB04}"/>
          </ac:cxnSpMkLst>
        </pc:cxn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114" creationId="{EBED03A5-0F6A-4F75-89AE-ECC49E0D2C05}"/>
          </ac:cxnSpMkLst>
        </pc:cxnChg>
        <pc:cxnChg chg="mod topLvl">
          <ac:chgData name="Wang QL" userId="520397e4cf4a652e" providerId="LiveId" clId="{6959357F-0A36-4BB6-829F-42DEFE1F948D}" dt="2019-09-05T06:21:32.262" v="108" actId="1035"/>
          <ac:cxnSpMkLst>
            <pc:docMk/>
            <pc:sldMk cId="3133116835" sldId="256"/>
            <ac:cxnSpMk id="128" creationId="{2F9B472D-FA62-4A5F-861B-02DD11386F9E}"/>
          </ac:cxnSpMkLst>
        </pc:cxnChg>
        <pc:cxnChg chg="mod topLvl">
          <ac:chgData name="Wang QL" userId="520397e4cf4a652e" providerId="LiveId" clId="{6959357F-0A36-4BB6-829F-42DEFE1F948D}" dt="2019-09-05T06:21:32.262" v="108" actId="1035"/>
          <ac:cxnSpMkLst>
            <pc:docMk/>
            <pc:sldMk cId="3133116835" sldId="256"/>
            <ac:cxnSpMk id="129" creationId="{BC02AFDB-2FC1-44B1-93DB-B248AE3D4A55}"/>
          </ac:cxnSpMkLst>
        </pc:cxnChg>
      </pc:sldChg>
    </pc:docChg>
  </pc:docChgLst>
  <pc:docChgLst>
    <pc:chgData name="Wang QL" userId="520397e4cf4a652e" providerId="LiveId" clId="{8ACEB117-97FF-47EE-8BD3-3F51363D8CBB}"/>
    <pc:docChg chg="undo modSld modMainMaster">
      <pc:chgData name="Wang QL" userId="520397e4cf4a652e" providerId="LiveId" clId="{8ACEB117-97FF-47EE-8BD3-3F51363D8CBB}" dt="2019-09-04T13:07:49.178" v="137" actId="1036"/>
      <pc:docMkLst>
        <pc:docMk/>
      </pc:docMkLst>
      <pc:sldChg chg="addSp modSp">
        <pc:chgData name="Wang QL" userId="520397e4cf4a652e" providerId="LiveId" clId="{8ACEB117-97FF-47EE-8BD3-3F51363D8CBB}" dt="2019-09-04T13:07:49.178" v="137" actId="1036"/>
        <pc:sldMkLst>
          <pc:docMk/>
          <pc:sldMk cId="3133116835" sldId="256"/>
        </pc:sldMkLst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42" creationId="{A45E0768-9356-4C15-AE12-65A800DDF19B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53" creationId="{74AA2B01-9370-42DD-85F0-EFDD8FDD7E99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54" creationId="{2DCE80F9-2C31-4E6B-B811-433A999F0E34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55" creationId="{0E382E12-7BB7-4262-85F2-1283EB144D92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56" creationId="{5F58C42C-1438-4D57-8A3F-98288FB3F691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57" creationId="{0605DC51-D1C9-4DE4-9FDF-9DE9F0AB6A7A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58" creationId="{314B2C8C-CBFF-4AA6-BB42-232E871F89A8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59" creationId="{6597C7F0-BCE1-41AD-8F02-185277284CB1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60" creationId="{13A72193-3C41-4D05-B8AB-2B9E60B6B021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61" creationId="{34AB483E-B4C4-489A-9A03-6FDDD519FE4E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62" creationId="{28850FFD-3F59-4615-A798-CBC7D5728C7F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63" creationId="{B3FC048D-4F51-4E83-9EBB-7BC868C2316E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64" creationId="{F0CC6688-FDB0-43D2-AE68-F3F6BB209C08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65" creationId="{F9C303B9-3A17-45D8-929D-D5BFA91B4DE2}"/>
          </ac:spMkLst>
        </pc:spChg>
        <pc:spChg chg="mod">
          <ac:chgData name="Wang QL" userId="520397e4cf4a652e" providerId="LiveId" clId="{8ACEB117-97FF-47EE-8BD3-3F51363D8CBB}" dt="2019-09-04T13:05:16.498" v="2" actId="164"/>
          <ac:spMkLst>
            <pc:docMk/>
            <pc:sldMk cId="3133116835" sldId="256"/>
            <ac:spMk id="166" creationId="{FF10770A-C00F-4089-A12A-AC56A5064655}"/>
          </ac:spMkLst>
        </pc:spChg>
        <pc:spChg chg="mod">
          <ac:chgData name="Wang QL" userId="520397e4cf4a652e" providerId="LiveId" clId="{8ACEB117-97FF-47EE-8BD3-3F51363D8CBB}" dt="2019-09-04T13:05:16.498" v="2" actId="164"/>
          <ac:spMkLst>
            <pc:docMk/>
            <pc:sldMk cId="3133116835" sldId="256"/>
            <ac:spMk id="167" creationId="{585F955F-9369-485F-BFD5-F0CDAE248207}"/>
          </ac:spMkLst>
        </pc:spChg>
        <pc:grpChg chg="mod">
          <ac:chgData name="Wang QL" userId="520397e4cf4a652e" providerId="LiveId" clId="{8ACEB117-97FF-47EE-8BD3-3F51363D8CBB}" dt="2019-09-04T13:07:49.178" v="137" actId="1036"/>
          <ac:grpSpMkLst>
            <pc:docMk/>
            <pc:sldMk cId="3133116835" sldId="256"/>
            <ac:grpSpMk id="21" creationId="{C4C1F00B-5088-4E05-BEE1-7B6B785FCD44}"/>
          </ac:grpSpMkLst>
        </pc:grpChg>
        <pc:grpChg chg="mod">
          <ac:chgData name="Wang QL" userId="520397e4cf4a652e" providerId="LiveId" clId="{8ACEB117-97FF-47EE-8BD3-3F51363D8CBB}" dt="2019-09-04T13:07:49.178" v="137" actId="1036"/>
          <ac:grpSpMkLst>
            <pc:docMk/>
            <pc:sldMk cId="3133116835" sldId="256"/>
            <ac:grpSpMk id="36" creationId="{35679CE1-F760-4397-A7E6-F354886D0800}"/>
          </ac:grpSpMkLst>
        </pc:grpChg>
        <pc:grpChg chg="mod">
          <ac:chgData name="Wang QL" userId="520397e4cf4a652e" providerId="LiveId" clId="{8ACEB117-97FF-47EE-8BD3-3F51363D8CBB}" dt="2019-09-04T13:07:49.178" v="137" actId="1036"/>
          <ac:grpSpMkLst>
            <pc:docMk/>
            <pc:sldMk cId="3133116835" sldId="256"/>
            <ac:grpSpMk id="51" creationId="{CCEBFDB7-8F68-433D-B0C3-9DAACC7637EA}"/>
          </ac:grpSpMkLst>
        </pc:grpChg>
        <pc:grpChg chg="mod">
          <ac:chgData name="Wang QL" userId="520397e4cf4a652e" providerId="LiveId" clId="{8ACEB117-97FF-47EE-8BD3-3F51363D8CBB}" dt="2019-09-04T13:07:49.178" v="137" actId="1036"/>
          <ac:grpSpMkLst>
            <pc:docMk/>
            <pc:sldMk cId="3133116835" sldId="256"/>
            <ac:grpSpMk id="66" creationId="{4C6FB79D-1038-4B3F-AE6F-0F458CC6B41D}"/>
          </ac:grpSpMkLst>
        </pc:grpChg>
        <pc:grpChg chg="mod">
          <ac:chgData name="Wang QL" userId="520397e4cf4a652e" providerId="LiveId" clId="{8ACEB117-97FF-47EE-8BD3-3F51363D8CBB}" dt="2019-09-04T13:07:49.178" v="137" actId="1036"/>
          <ac:grpSpMkLst>
            <pc:docMk/>
            <pc:sldMk cId="3133116835" sldId="256"/>
            <ac:grpSpMk id="81" creationId="{34C869FB-30A2-4F61-BAB0-4D15F69FF9FF}"/>
          </ac:grpSpMkLst>
        </pc:grpChg>
        <pc:grpChg chg="mod">
          <ac:chgData name="Wang QL" userId="520397e4cf4a652e" providerId="LiveId" clId="{8ACEB117-97FF-47EE-8BD3-3F51363D8CBB}" dt="2019-09-04T13:06:07.644" v="66"/>
          <ac:grpSpMkLst>
            <pc:docMk/>
            <pc:sldMk cId="3133116835" sldId="256"/>
            <ac:grpSpMk id="96" creationId="{E920289E-4125-47E3-B1E7-1CD94D6AA278}"/>
          </ac:grpSpMkLst>
        </pc:grpChg>
        <pc:grpChg chg="mod">
          <ac:chgData name="Wang QL" userId="520397e4cf4a652e" providerId="LiveId" clId="{8ACEB117-97FF-47EE-8BD3-3F51363D8CBB}" dt="2019-09-04T13:07:49.178" v="137" actId="1036"/>
          <ac:grpSpMkLst>
            <pc:docMk/>
            <pc:sldMk cId="3133116835" sldId="256"/>
            <ac:grpSpMk id="111" creationId="{4E51E997-566F-45E8-B848-47477BC27CBE}"/>
          </ac:grpSpMkLst>
        </pc:grpChg>
        <pc:grpChg chg="mod">
          <ac:chgData name="Wang QL" userId="520397e4cf4a652e" providerId="LiveId" clId="{8ACEB117-97FF-47EE-8BD3-3F51363D8CBB}" dt="2019-09-04T13:07:49.178" v="137" actId="1036"/>
          <ac:grpSpMkLst>
            <pc:docMk/>
            <pc:sldMk cId="3133116835" sldId="256"/>
            <ac:grpSpMk id="126" creationId="{518DA596-FE4B-4032-B003-B9F4326FB941}"/>
          </ac:grpSpMkLst>
        </pc:grpChg>
        <pc:grpChg chg="add mod">
          <ac:chgData name="Wang QL" userId="520397e4cf4a652e" providerId="LiveId" clId="{8ACEB117-97FF-47EE-8BD3-3F51363D8CBB}" dt="2019-09-04T13:07:49.178" v="137" actId="1036"/>
          <ac:grpSpMkLst>
            <pc:docMk/>
            <pc:sldMk cId="3133116835" sldId="256"/>
            <ac:grpSpMk id="168" creationId="{EE1C7CA5-DB31-4E3E-9299-698E1DFB100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824885"/>
            <a:ext cx="7290197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2647331"/>
            <a:ext cx="7290197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406-2455-4F7B-8686-3FAE223AA0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47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406-2455-4F7B-8686-3FAE223AA0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268350"/>
            <a:ext cx="2095932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268350"/>
            <a:ext cx="6166292" cy="427143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406-2455-4F7B-8686-3FAE223AA0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0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406-2455-4F7B-8686-3FAE223AA0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6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256579"/>
            <a:ext cx="8383727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3373044"/>
            <a:ext cx="8383727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406-2455-4F7B-8686-3FAE223AA0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16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341750"/>
            <a:ext cx="4131112" cy="31980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341750"/>
            <a:ext cx="4131112" cy="31980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406-2455-4F7B-8686-3FAE223AA0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62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68350"/>
            <a:ext cx="8383727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235577"/>
            <a:ext cx="411212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841114"/>
            <a:ext cx="4112126" cy="270800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235577"/>
            <a:ext cx="4132378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841114"/>
            <a:ext cx="4132378" cy="270800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406-2455-4F7B-8686-3FAE223AA0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2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406-2455-4F7B-8686-3FAE223AA0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77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406-2455-4F7B-8686-3FAE223AA0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49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36021"/>
            <a:ext cx="313503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725712"/>
            <a:ext cx="4920883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512094"/>
            <a:ext cx="313503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406-2455-4F7B-8686-3FAE223AA0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9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36021"/>
            <a:ext cx="313503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725712"/>
            <a:ext cx="4920883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512094"/>
            <a:ext cx="313503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406-2455-4F7B-8686-3FAE223AA0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83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268350"/>
            <a:ext cx="8383727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341750"/>
            <a:ext cx="8383727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4671624"/>
            <a:ext cx="218705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82406-2455-4F7B-8686-3FAE223AA0E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4671624"/>
            <a:ext cx="328058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4671624"/>
            <a:ext cx="218705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6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 163">
            <a:extLst>
              <a:ext uri="{FF2B5EF4-FFF2-40B4-BE49-F238E27FC236}">
                <a16:creationId xmlns:a16="http://schemas.microsoft.com/office/drawing/2014/main" id="{F0CC6688-FDB0-43D2-AE68-F3F6BB209C08}"/>
              </a:ext>
            </a:extLst>
          </p:cNvPr>
          <p:cNvSpPr/>
          <p:nvPr/>
        </p:nvSpPr>
        <p:spPr>
          <a:xfrm>
            <a:off x="7763751" y="2637374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F9C303B9-3A17-45D8-929D-D5BFA91B4DE2}"/>
              </a:ext>
            </a:extLst>
          </p:cNvPr>
          <p:cNvSpPr/>
          <p:nvPr/>
        </p:nvSpPr>
        <p:spPr>
          <a:xfrm>
            <a:off x="8551858" y="3423374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8850FFD-3F59-4615-A798-CBC7D5728C7F}"/>
              </a:ext>
            </a:extLst>
          </p:cNvPr>
          <p:cNvSpPr/>
          <p:nvPr/>
        </p:nvSpPr>
        <p:spPr>
          <a:xfrm>
            <a:off x="5396665" y="2641904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B3FC048D-4F51-4E83-9EBB-7BC868C2316E}"/>
              </a:ext>
            </a:extLst>
          </p:cNvPr>
          <p:cNvSpPr/>
          <p:nvPr/>
        </p:nvSpPr>
        <p:spPr>
          <a:xfrm>
            <a:off x="6184772" y="3427904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13A72193-3C41-4D05-B8AB-2B9E60B6B021}"/>
              </a:ext>
            </a:extLst>
          </p:cNvPr>
          <p:cNvSpPr/>
          <p:nvPr/>
        </p:nvSpPr>
        <p:spPr>
          <a:xfrm>
            <a:off x="3070637" y="2637983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4AB483E-B4C4-489A-9A03-6FDDD519FE4E}"/>
              </a:ext>
            </a:extLst>
          </p:cNvPr>
          <p:cNvSpPr/>
          <p:nvPr/>
        </p:nvSpPr>
        <p:spPr>
          <a:xfrm>
            <a:off x="3858744" y="3423983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314B2C8C-CBFF-4AA6-BB42-232E871F89A8}"/>
              </a:ext>
            </a:extLst>
          </p:cNvPr>
          <p:cNvSpPr/>
          <p:nvPr/>
        </p:nvSpPr>
        <p:spPr>
          <a:xfrm>
            <a:off x="7754164" y="107256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6597C7F0-BCE1-41AD-8F02-185277284CB1}"/>
              </a:ext>
            </a:extLst>
          </p:cNvPr>
          <p:cNvSpPr/>
          <p:nvPr/>
        </p:nvSpPr>
        <p:spPr>
          <a:xfrm>
            <a:off x="8541392" y="897064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5F58C42C-1438-4D57-8A3F-98288FB3F691}"/>
              </a:ext>
            </a:extLst>
          </p:cNvPr>
          <p:cNvSpPr/>
          <p:nvPr/>
        </p:nvSpPr>
        <p:spPr>
          <a:xfrm>
            <a:off x="5401078" y="108029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0605DC51-D1C9-4DE4-9FDF-9DE9F0AB6A7A}"/>
              </a:ext>
            </a:extLst>
          </p:cNvPr>
          <p:cNvSpPr/>
          <p:nvPr/>
        </p:nvSpPr>
        <p:spPr>
          <a:xfrm>
            <a:off x="6188306" y="897837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DCE80F9-2C31-4E6B-B811-433A999F0E34}"/>
              </a:ext>
            </a:extLst>
          </p:cNvPr>
          <p:cNvSpPr/>
          <p:nvPr/>
        </p:nvSpPr>
        <p:spPr>
          <a:xfrm>
            <a:off x="3061889" y="109067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E382E12-7BB7-4262-85F2-1283EB144D92}"/>
              </a:ext>
            </a:extLst>
          </p:cNvPr>
          <p:cNvSpPr/>
          <p:nvPr/>
        </p:nvSpPr>
        <p:spPr>
          <a:xfrm>
            <a:off x="3849996" y="895068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74AA2B01-9370-42DD-85F0-EFDD8FDD7E99}"/>
              </a:ext>
            </a:extLst>
          </p:cNvPr>
          <p:cNvSpPr/>
          <p:nvPr/>
        </p:nvSpPr>
        <p:spPr>
          <a:xfrm>
            <a:off x="1524150" y="898741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45E0768-9356-4C15-AE12-65A800DDF19B}"/>
              </a:ext>
            </a:extLst>
          </p:cNvPr>
          <p:cNvSpPr/>
          <p:nvPr/>
        </p:nvSpPr>
        <p:spPr>
          <a:xfrm>
            <a:off x="733672" y="104100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CB1533-D9C5-4CA0-A8A8-34556DDF02E5}"/>
              </a:ext>
            </a:extLst>
          </p:cNvPr>
          <p:cNvSpPr/>
          <p:nvPr/>
        </p:nvSpPr>
        <p:spPr>
          <a:xfrm>
            <a:off x="733672" y="104100"/>
            <a:ext cx="1575412" cy="157541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EA24DC2-0F19-4B54-836B-8E6345317565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733672" y="891806"/>
            <a:ext cx="1575412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B18C9A0-6EC5-45C9-8EB3-4DCF9E86ECB7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1521378" y="104100"/>
            <a:ext cx="0" cy="157541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0F582A3-7DC1-457A-8BCB-2B0D8353F332}"/>
              </a:ext>
            </a:extLst>
          </p:cNvPr>
          <p:cNvSpPr txBox="1"/>
          <p:nvPr/>
        </p:nvSpPr>
        <p:spPr>
          <a:xfrm>
            <a:off x="733670" y="1954713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14BE75-A055-47CF-9F9F-3CDEDD393510}"/>
              </a:ext>
            </a:extLst>
          </p:cNvPr>
          <p:cNvSpPr txBox="1"/>
          <p:nvPr/>
        </p:nvSpPr>
        <p:spPr>
          <a:xfrm rot="16200000">
            <a:off x="-427442" y="753306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82750F-3798-48FD-8BB0-0D48F6836EEF}"/>
              </a:ext>
            </a:extLst>
          </p:cNvPr>
          <p:cNvSpPr txBox="1"/>
          <p:nvPr/>
        </p:nvSpPr>
        <p:spPr>
          <a:xfrm>
            <a:off x="733672" y="1723881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1F6F48-1DC7-45B6-9756-78F04B02419C}"/>
              </a:ext>
            </a:extLst>
          </p:cNvPr>
          <p:cNvSpPr txBox="1"/>
          <p:nvPr/>
        </p:nvSpPr>
        <p:spPr>
          <a:xfrm>
            <a:off x="1521378" y="1723881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87BD77-0AB1-4F8D-99BF-B0109C1CED93}"/>
              </a:ext>
            </a:extLst>
          </p:cNvPr>
          <p:cNvSpPr txBox="1"/>
          <p:nvPr/>
        </p:nvSpPr>
        <p:spPr>
          <a:xfrm rot="16200000">
            <a:off x="234281" y="1172857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7D72A5-3C64-44E3-847E-F0E1C04BFCE3}"/>
              </a:ext>
            </a:extLst>
          </p:cNvPr>
          <p:cNvSpPr txBox="1"/>
          <p:nvPr/>
        </p:nvSpPr>
        <p:spPr>
          <a:xfrm rot="16200000">
            <a:off x="224980" y="383846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C45343-49FA-4F6F-A436-FB8ECC6B9FDB}"/>
              </a:ext>
            </a:extLst>
          </p:cNvPr>
          <p:cNvSpPr txBox="1"/>
          <p:nvPr/>
        </p:nvSpPr>
        <p:spPr>
          <a:xfrm>
            <a:off x="739331" y="331601"/>
            <a:ext cx="78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15/114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652F0B-18EE-4EB8-ADEE-B01DD4D8A4B8}"/>
              </a:ext>
            </a:extLst>
          </p:cNvPr>
          <p:cNvSpPr txBox="1"/>
          <p:nvPr/>
        </p:nvSpPr>
        <p:spPr>
          <a:xfrm>
            <a:off x="1527876" y="335921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0C2A768-B480-41A8-BDFF-86FEB804C6B5}"/>
              </a:ext>
            </a:extLst>
          </p:cNvPr>
          <p:cNvSpPr txBox="1"/>
          <p:nvPr/>
        </p:nvSpPr>
        <p:spPr>
          <a:xfrm>
            <a:off x="752763" y="1122639"/>
            <a:ext cx="768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99/114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DF20EA-84F5-4BB9-A725-0882E3A5FFC0}"/>
              </a:ext>
            </a:extLst>
          </p:cNvPr>
          <p:cNvSpPr txBox="1"/>
          <p:nvPr/>
        </p:nvSpPr>
        <p:spPr>
          <a:xfrm>
            <a:off x="1514150" y="1119306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0DDC81-A1DE-4893-BC8D-BF5F41D9618F}"/>
              </a:ext>
            </a:extLst>
          </p:cNvPr>
          <p:cNvSpPr txBox="1"/>
          <p:nvPr/>
        </p:nvSpPr>
        <p:spPr>
          <a:xfrm>
            <a:off x="713170" y="2227301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RCNN(VGG) TC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F0BABB-8452-4510-9434-0A1E4A59CC76}"/>
              </a:ext>
            </a:extLst>
          </p:cNvPr>
          <p:cNvSpPr/>
          <p:nvPr/>
        </p:nvSpPr>
        <p:spPr>
          <a:xfrm>
            <a:off x="3066093" y="104741"/>
            <a:ext cx="1575412" cy="157541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9089464-05A9-4526-826D-9FB398FCEB25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3066093" y="892447"/>
            <a:ext cx="1575412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34C84F7-1E15-449F-BB44-17A79E4274B0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3853799" y="104741"/>
            <a:ext cx="0" cy="157541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90496AE-F6AB-4113-81A6-AF477D9A280B}"/>
              </a:ext>
            </a:extLst>
          </p:cNvPr>
          <p:cNvSpPr txBox="1"/>
          <p:nvPr/>
        </p:nvSpPr>
        <p:spPr>
          <a:xfrm>
            <a:off x="3066091" y="1955354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7F2C2AB-07B8-428F-9643-59DA3149E202}"/>
              </a:ext>
            </a:extLst>
          </p:cNvPr>
          <p:cNvSpPr txBox="1"/>
          <p:nvPr/>
        </p:nvSpPr>
        <p:spPr>
          <a:xfrm rot="16200000">
            <a:off x="1904979" y="753947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2CA11B-2BBA-429E-97A3-F25955D9F18E}"/>
              </a:ext>
            </a:extLst>
          </p:cNvPr>
          <p:cNvSpPr txBox="1"/>
          <p:nvPr/>
        </p:nvSpPr>
        <p:spPr>
          <a:xfrm>
            <a:off x="3066093" y="1724522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FC2EE6D-818E-4F27-8CD1-03C1DD50078D}"/>
              </a:ext>
            </a:extLst>
          </p:cNvPr>
          <p:cNvSpPr txBox="1"/>
          <p:nvPr/>
        </p:nvSpPr>
        <p:spPr>
          <a:xfrm>
            <a:off x="3853799" y="1724522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36EE65E-473E-4312-B984-6A965A5267BB}"/>
              </a:ext>
            </a:extLst>
          </p:cNvPr>
          <p:cNvSpPr txBox="1"/>
          <p:nvPr/>
        </p:nvSpPr>
        <p:spPr>
          <a:xfrm rot="16200000">
            <a:off x="2566702" y="1173498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0900403-0E25-4A95-A6A0-5938337645CC}"/>
              </a:ext>
            </a:extLst>
          </p:cNvPr>
          <p:cNvSpPr txBox="1"/>
          <p:nvPr/>
        </p:nvSpPr>
        <p:spPr>
          <a:xfrm rot="16200000">
            <a:off x="2557401" y="384487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54661E9-2832-4FB5-8457-EA14D3FC9698}"/>
              </a:ext>
            </a:extLst>
          </p:cNvPr>
          <p:cNvSpPr txBox="1"/>
          <p:nvPr/>
        </p:nvSpPr>
        <p:spPr>
          <a:xfrm>
            <a:off x="3071822" y="333689"/>
            <a:ext cx="78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13/114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C79AB7C-3109-404E-9993-257AD59DA889}"/>
              </a:ext>
            </a:extLst>
          </p:cNvPr>
          <p:cNvSpPr txBox="1"/>
          <p:nvPr/>
        </p:nvSpPr>
        <p:spPr>
          <a:xfrm>
            <a:off x="3853225" y="329323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CEC7C3E-2C2C-4144-BDD8-064770B4FE6E}"/>
              </a:ext>
            </a:extLst>
          </p:cNvPr>
          <p:cNvSpPr txBox="1"/>
          <p:nvPr/>
        </p:nvSpPr>
        <p:spPr>
          <a:xfrm>
            <a:off x="3055169" y="1130712"/>
            <a:ext cx="76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101/114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668EBB8-2A76-49AB-86D4-D2D69B74F85D}"/>
              </a:ext>
            </a:extLst>
          </p:cNvPr>
          <p:cNvSpPr txBox="1"/>
          <p:nvPr/>
        </p:nvSpPr>
        <p:spPr>
          <a:xfrm>
            <a:off x="3859527" y="1120087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49C8872-84D0-45AE-A439-3EC6FADFDB9D}"/>
              </a:ext>
            </a:extLst>
          </p:cNvPr>
          <p:cNvSpPr txBox="1"/>
          <p:nvPr/>
        </p:nvSpPr>
        <p:spPr>
          <a:xfrm>
            <a:off x="3013306" y="2227942"/>
            <a:ext cx="16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RCNN(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8ECEB1-2008-425B-AC63-23CBAEB8D211}"/>
              </a:ext>
            </a:extLst>
          </p:cNvPr>
          <p:cNvSpPr/>
          <p:nvPr/>
        </p:nvSpPr>
        <p:spPr>
          <a:xfrm>
            <a:off x="3071041" y="2632076"/>
            <a:ext cx="1575412" cy="157541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51BDB15-1FAA-42DF-BC19-5DF18572C540}"/>
              </a:ext>
            </a:extLst>
          </p:cNvPr>
          <p:cNvCxnSpPr>
            <a:stCxn id="37" idx="1"/>
            <a:endCxn id="37" idx="3"/>
          </p:cNvCxnSpPr>
          <p:nvPr/>
        </p:nvCxnSpPr>
        <p:spPr>
          <a:xfrm>
            <a:off x="3071041" y="3419782"/>
            <a:ext cx="1575412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2121B96-0BFF-4702-8D3A-035EB41B00BB}"/>
              </a:ext>
            </a:extLst>
          </p:cNvPr>
          <p:cNvCxnSpPr>
            <a:stCxn id="37" idx="0"/>
            <a:endCxn id="37" idx="2"/>
          </p:cNvCxnSpPr>
          <p:nvPr/>
        </p:nvCxnSpPr>
        <p:spPr>
          <a:xfrm>
            <a:off x="3858747" y="2632076"/>
            <a:ext cx="0" cy="157541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35E6DDA-0C3F-46A1-8B1A-EAE70788BB39}"/>
              </a:ext>
            </a:extLst>
          </p:cNvPr>
          <p:cNvSpPr txBox="1"/>
          <p:nvPr/>
        </p:nvSpPr>
        <p:spPr>
          <a:xfrm>
            <a:off x="3071039" y="4482689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6DBCFBA-9DD5-4DB3-BB15-BEFC5CE152CC}"/>
              </a:ext>
            </a:extLst>
          </p:cNvPr>
          <p:cNvSpPr txBox="1"/>
          <p:nvPr/>
        </p:nvSpPr>
        <p:spPr>
          <a:xfrm rot="16200000">
            <a:off x="1909927" y="3281282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4903691-7CFC-416A-A002-32EE342368AA}"/>
              </a:ext>
            </a:extLst>
          </p:cNvPr>
          <p:cNvSpPr txBox="1"/>
          <p:nvPr/>
        </p:nvSpPr>
        <p:spPr>
          <a:xfrm>
            <a:off x="3071041" y="4251857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4E22106-4843-4EF4-BB7A-1BDB7F4C87C8}"/>
              </a:ext>
            </a:extLst>
          </p:cNvPr>
          <p:cNvSpPr txBox="1"/>
          <p:nvPr/>
        </p:nvSpPr>
        <p:spPr>
          <a:xfrm>
            <a:off x="3858747" y="4251857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C44642E-8C62-49E7-8FB2-8B72DF18BE02}"/>
              </a:ext>
            </a:extLst>
          </p:cNvPr>
          <p:cNvSpPr txBox="1"/>
          <p:nvPr/>
        </p:nvSpPr>
        <p:spPr>
          <a:xfrm rot="16200000">
            <a:off x="2571650" y="3700833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8514D9F-EBA7-4805-9529-865ED483C0A4}"/>
              </a:ext>
            </a:extLst>
          </p:cNvPr>
          <p:cNvSpPr txBox="1"/>
          <p:nvPr/>
        </p:nvSpPr>
        <p:spPr>
          <a:xfrm rot="16200000">
            <a:off x="2562349" y="2911822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16171C2-EAE1-4ECC-8B4A-1B6019AF0CFA}"/>
              </a:ext>
            </a:extLst>
          </p:cNvPr>
          <p:cNvSpPr txBox="1"/>
          <p:nvPr/>
        </p:nvSpPr>
        <p:spPr>
          <a:xfrm>
            <a:off x="3077162" y="2854552"/>
            <a:ext cx="78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9/114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6FC14FC-AA0C-44A8-89D2-B1086F418CC4}"/>
              </a:ext>
            </a:extLst>
          </p:cNvPr>
          <p:cNvSpPr txBox="1"/>
          <p:nvPr/>
        </p:nvSpPr>
        <p:spPr>
          <a:xfrm>
            <a:off x="3853226" y="2864678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FF6E779-26F3-4BAA-8929-DBE726FBA4A4}"/>
              </a:ext>
            </a:extLst>
          </p:cNvPr>
          <p:cNvSpPr txBox="1"/>
          <p:nvPr/>
        </p:nvSpPr>
        <p:spPr>
          <a:xfrm>
            <a:off x="3077861" y="3670893"/>
            <a:ext cx="76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105/114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A41763-BD7D-4657-B287-F4F91B6E64D7}"/>
              </a:ext>
            </a:extLst>
          </p:cNvPr>
          <p:cNvSpPr txBox="1"/>
          <p:nvPr/>
        </p:nvSpPr>
        <p:spPr>
          <a:xfrm>
            <a:off x="3866308" y="3646971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B889BFD-4A30-4E77-8D57-691FB9C66D8A}"/>
              </a:ext>
            </a:extLst>
          </p:cNvPr>
          <p:cNvSpPr txBox="1"/>
          <p:nvPr/>
        </p:nvSpPr>
        <p:spPr>
          <a:xfrm>
            <a:off x="3018254" y="4755277"/>
            <a:ext cx="16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RCNN(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3816B1C-FB95-4C00-BB31-9C32743D867F}"/>
              </a:ext>
            </a:extLst>
          </p:cNvPr>
          <p:cNvSpPr/>
          <p:nvPr/>
        </p:nvSpPr>
        <p:spPr>
          <a:xfrm>
            <a:off x="5402051" y="104100"/>
            <a:ext cx="1575412" cy="157541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C287E37-B03B-4A70-9080-611DAFDD825C}"/>
              </a:ext>
            </a:extLst>
          </p:cNvPr>
          <p:cNvCxnSpPr>
            <a:stCxn id="52" idx="1"/>
            <a:endCxn id="52" idx="3"/>
          </p:cNvCxnSpPr>
          <p:nvPr/>
        </p:nvCxnSpPr>
        <p:spPr>
          <a:xfrm>
            <a:off x="5402051" y="891806"/>
            <a:ext cx="1575412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A14C418-CF54-4EF0-943C-0F3C710B44A8}"/>
              </a:ext>
            </a:extLst>
          </p:cNvPr>
          <p:cNvCxnSpPr>
            <a:stCxn id="52" idx="0"/>
            <a:endCxn id="52" idx="2"/>
          </p:cNvCxnSpPr>
          <p:nvPr/>
        </p:nvCxnSpPr>
        <p:spPr>
          <a:xfrm>
            <a:off x="6189757" y="104100"/>
            <a:ext cx="0" cy="157541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D04FC65C-34DE-4066-B3E2-127BA460E48C}"/>
              </a:ext>
            </a:extLst>
          </p:cNvPr>
          <p:cNvSpPr txBox="1"/>
          <p:nvPr/>
        </p:nvSpPr>
        <p:spPr>
          <a:xfrm>
            <a:off x="5402049" y="1954713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891F7AE-247E-4DF0-8FBE-BD2C3223CCE7}"/>
              </a:ext>
            </a:extLst>
          </p:cNvPr>
          <p:cNvSpPr txBox="1"/>
          <p:nvPr/>
        </p:nvSpPr>
        <p:spPr>
          <a:xfrm rot="16200000">
            <a:off x="4240937" y="753306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7E47704-7910-4100-BB88-343533189563}"/>
              </a:ext>
            </a:extLst>
          </p:cNvPr>
          <p:cNvSpPr txBox="1"/>
          <p:nvPr/>
        </p:nvSpPr>
        <p:spPr>
          <a:xfrm>
            <a:off x="5402051" y="1723881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5D7DCB6-EADC-49A6-B05B-87366BD2FC4C}"/>
              </a:ext>
            </a:extLst>
          </p:cNvPr>
          <p:cNvSpPr txBox="1"/>
          <p:nvPr/>
        </p:nvSpPr>
        <p:spPr>
          <a:xfrm>
            <a:off x="6189757" y="1723881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1973FA7-D8AA-4FFC-BE13-5377604F1ECC}"/>
              </a:ext>
            </a:extLst>
          </p:cNvPr>
          <p:cNvSpPr txBox="1"/>
          <p:nvPr/>
        </p:nvSpPr>
        <p:spPr>
          <a:xfrm rot="16200000">
            <a:off x="4902660" y="1172857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C6ACBCB-5BA8-477C-AC7C-7F0C598BF488}"/>
              </a:ext>
            </a:extLst>
          </p:cNvPr>
          <p:cNvSpPr txBox="1"/>
          <p:nvPr/>
        </p:nvSpPr>
        <p:spPr>
          <a:xfrm rot="16200000">
            <a:off x="4893359" y="383846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2DB4A0F-4679-4161-A0C8-1009528F137E}"/>
              </a:ext>
            </a:extLst>
          </p:cNvPr>
          <p:cNvSpPr txBox="1"/>
          <p:nvPr/>
        </p:nvSpPr>
        <p:spPr>
          <a:xfrm>
            <a:off x="5406507" y="332747"/>
            <a:ext cx="78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9/114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46BED32-BAB5-4612-B568-D26D2DF33DC5}"/>
              </a:ext>
            </a:extLst>
          </p:cNvPr>
          <p:cNvSpPr txBox="1"/>
          <p:nvPr/>
        </p:nvSpPr>
        <p:spPr>
          <a:xfrm>
            <a:off x="6189732" y="323420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AEB77C0-6E90-4FE8-A4D0-C7BF887C8DAC}"/>
              </a:ext>
            </a:extLst>
          </p:cNvPr>
          <p:cNvSpPr txBox="1"/>
          <p:nvPr/>
        </p:nvSpPr>
        <p:spPr>
          <a:xfrm>
            <a:off x="5421229" y="1128110"/>
            <a:ext cx="76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105/114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21E7BA1-07D6-4108-9799-9FC237B1CD92}"/>
              </a:ext>
            </a:extLst>
          </p:cNvPr>
          <p:cNvSpPr txBox="1"/>
          <p:nvPr/>
        </p:nvSpPr>
        <p:spPr>
          <a:xfrm>
            <a:off x="6196017" y="1119306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D8532B3-6AB2-4920-82DB-D3371C5E1E64}"/>
              </a:ext>
            </a:extLst>
          </p:cNvPr>
          <p:cNvSpPr txBox="1"/>
          <p:nvPr/>
        </p:nvSpPr>
        <p:spPr>
          <a:xfrm>
            <a:off x="5349264" y="2227301"/>
            <a:ext cx="16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RCNN(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LW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B4476F4-649D-4497-82F0-656F3E5DB8AE}"/>
              </a:ext>
            </a:extLst>
          </p:cNvPr>
          <p:cNvSpPr/>
          <p:nvPr/>
        </p:nvSpPr>
        <p:spPr>
          <a:xfrm>
            <a:off x="7758044" y="104100"/>
            <a:ext cx="1575412" cy="157541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DA763AA-53AA-4DD6-840E-CD097A36775C}"/>
              </a:ext>
            </a:extLst>
          </p:cNvPr>
          <p:cNvCxnSpPr>
            <a:stCxn id="82" idx="1"/>
            <a:endCxn id="82" idx="3"/>
          </p:cNvCxnSpPr>
          <p:nvPr/>
        </p:nvCxnSpPr>
        <p:spPr>
          <a:xfrm>
            <a:off x="7758044" y="891806"/>
            <a:ext cx="1575412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629CBDF-7C5A-45F5-8580-F638859E22BA}"/>
              </a:ext>
            </a:extLst>
          </p:cNvPr>
          <p:cNvCxnSpPr>
            <a:stCxn id="82" idx="0"/>
            <a:endCxn id="82" idx="2"/>
          </p:cNvCxnSpPr>
          <p:nvPr/>
        </p:nvCxnSpPr>
        <p:spPr>
          <a:xfrm>
            <a:off x="8545750" y="104100"/>
            <a:ext cx="0" cy="157541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6D5E0411-920B-4913-9BD8-51F17089414E}"/>
              </a:ext>
            </a:extLst>
          </p:cNvPr>
          <p:cNvSpPr txBox="1"/>
          <p:nvPr/>
        </p:nvSpPr>
        <p:spPr>
          <a:xfrm>
            <a:off x="7758042" y="1954713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5AD6F74-DA8D-48C2-A62F-42B542C858DF}"/>
              </a:ext>
            </a:extLst>
          </p:cNvPr>
          <p:cNvSpPr txBox="1"/>
          <p:nvPr/>
        </p:nvSpPr>
        <p:spPr>
          <a:xfrm rot="16200000">
            <a:off x="6596930" y="753306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7F069CE-E385-4F84-B289-852C107647EF}"/>
              </a:ext>
            </a:extLst>
          </p:cNvPr>
          <p:cNvSpPr txBox="1"/>
          <p:nvPr/>
        </p:nvSpPr>
        <p:spPr>
          <a:xfrm>
            <a:off x="7758044" y="1723881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54186D4-4D3C-4456-81CB-319B2B308B6A}"/>
              </a:ext>
            </a:extLst>
          </p:cNvPr>
          <p:cNvSpPr txBox="1"/>
          <p:nvPr/>
        </p:nvSpPr>
        <p:spPr>
          <a:xfrm>
            <a:off x="8545750" y="1723881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55905E7-250D-4F50-BD62-668863E42ED2}"/>
              </a:ext>
            </a:extLst>
          </p:cNvPr>
          <p:cNvSpPr txBox="1"/>
          <p:nvPr/>
        </p:nvSpPr>
        <p:spPr>
          <a:xfrm rot="16200000">
            <a:off x="7258653" y="1172857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4282DA-B126-48A4-B105-DE04C22CF7E9}"/>
              </a:ext>
            </a:extLst>
          </p:cNvPr>
          <p:cNvSpPr txBox="1"/>
          <p:nvPr/>
        </p:nvSpPr>
        <p:spPr>
          <a:xfrm rot="16200000">
            <a:off x="7249352" y="383846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F3F6813-A67A-40CC-8806-92129EB7F5A0}"/>
              </a:ext>
            </a:extLst>
          </p:cNvPr>
          <p:cNvSpPr txBox="1"/>
          <p:nvPr/>
        </p:nvSpPr>
        <p:spPr>
          <a:xfrm>
            <a:off x="7762501" y="319876"/>
            <a:ext cx="78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24/114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9E797A2-21FB-4993-9D50-720C15EC6452}"/>
              </a:ext>
            </a:extLst>
          </p:cNvPr>
          <p:cNvSpPr txBox="1"/>
          <p:nvPr/>
        </p:nvSpPr>
        <p:spPr>
          <a:xfrm>
            <a:off x="8553744" y="321353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B0E9010-7F00-4C39-914C-0208569A828A}"/>
              </a:ext>
            </a:extLst>
          </p:cNvPr>
          <p:cNvSpPr txBox="1"/>
          <p:nvPr/>
        </p:nvSpPr>
        <p:spPr>
          <a:xfrm>
            <a:off x="7782164" y="1109638"/>
            <a:ext cx="768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90/114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D771E62-FEE2-4356-8C46-533D56D262E7}"/>
              </a:ext>
            </a:extLst>
          </p:cNvPr>
          <p:cNvSpPr txBox="1"/>
          <p:nvPr/>
        </p:nvSpPr>
        <p:spPr>
          <a:xfrm>
            <a:off x="8545747" y="1074937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2519A7E-9493-4CA1-89C5-06AF8235B758}"/>
              </a:ext>
            </a:extLst>
          </p:cNvPr>
          <p:cNvSpPr txBox="1"/>
          <p:nvPr/>
        </p:nvSpPr>
        <p:spPr>
          <a:xfrm>
            <a:off x="7705257" y="2227301"/>
            <a:ext cx="16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RCNN(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FF10770A-C00F-4089-A12A-AC56A5064655}"/>
              </a:ext>
            </a:extLst>
          </p:cNvPr>
          <p:cNvSpPr/>
          <p:nvPr/>
        </p:nvSpPr>
        <p:spPr>
          <a:xfrm>
            <a:off x="742711" y="2637401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585F955F-9369-485F-BFD5-F0CDAE248207}"/>
              </a:ext>
            </a:extLst>
          </p:cNvPr>
          <p:cNvSpPr/>
          <p:nvPr/>
        </p:nvSpPr>
        <p:spPr>
          <a:xfrm>
            <a:off x="1530818" y="3423401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920289E-4125-47E3-B1E7-1CD94D6AA278}"/>
              </a:ext>
            </a:extLst>
          </p:cNvPr>
          <p:cNvGrpSpPr/>
          <p:nvPr/>
        </p:nvGrpSpPr>
        <p:grpSpPr>
          <a:xfrm>
            <a:off x="220843" y="2632075"/>
            <a:ext cx="2140100" cy="2400200"/>
            <a:chOff x="4907442" y="610747"/>
            <a:chExt cx="2140100" cy="240020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38C8253-6996-43BE-89A6-BDBD495F4CC2}"/>
                </a:ext>
              </a:extLst>
            </p:cNvPr>
            <p:cNvSpPr/>
            <p:nvPr/>
          </p:nvSpPr>
          <p:spPr>
            <a:xfrm>
              <a:off x="5419350" y="610747"/>
              <a:ext cx="1575412" cy="157541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888E62B7-3178-435D-9C1F-613BF4F1FB7C}"/>
                </a:ext>
              </a:extLst>
            </p:cNvPr>
            <p:cNvCxnSpPr>
              <a:stCxn id="97" idx="1"/>
              <a:endCxn id="97" idx="3"/>
            </p:cNvCxnSpPr>
            <p:nvPr/>
          </p:nvCxnSpPr>
          <p:spPr>
            <a:xfrm>
              <a:off x="5419350" y="1398453"/>
              <a:ext cx="1575412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3A37A7B0-7E6E-4FEF-BDBA-7509AC62D1C0}"/>
                </a:ext>
              </a:extLst>
            </p:cNvPr>
            <p:cNvCxnSpPr>
              <a:stCxn id="97" idx="0"/>
              <a:endCxn id="97" idx="2"/>
            </p:cNvCxnSpPr>
            <p:nvPr/>
          </p:nvCxnSpPr>
          <p:spPr>
            <a:xfrm>
              <a:off x="6207056" y="610747"/>
              <a:ext cx="0" cy="157541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6D952489-4C9D-494E-B810-FC8A7B2EB502}"/>
                </a:ext>
              </a:extLst>
            </p:cNvPr>
            <p:cNvSpPr txBox="1"/>
            <p:nvPr/>
          </p:nvSpPr>
          <p:spPr>
            <a:xfrm>
              <a:off x="5419348" y="2461360"/>
              <a:ext cx="1575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category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A4BCABC-5A12-4170-9356-797D5244CBED}"/>
                </a:ext>
              </a:extLst>
            </p:cNvPr>
            <p:cNvSpPr txBox="1"/>
            <p:nvPr/>
          </p:nvSpPr>
          <p:spPr>
            <a:xfrm rot="16200000">
              <a:off x="4258236" y="1259953"/>
              <a:ext cx="1575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Estimated category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994C814-74E1-4713-BF38-8F837F7EC323}"/>
                </a:ext>
              </a:extLst>
            </p:cNvPr>
            <p:cNvSpPr txBox="1"/>
            <p:nvPr/>
          </p:nvSpPr>
          <p:spPr>
            <a:xfrm>
              <a:off x="5419350" y="2230528"/>
              <a:ext cx="7877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Pneumonia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0436D0D0-D5DE-4057-BE4F-4BBB514B20A9}"/>
                </a:ext>
              </a:extLst>
            </p:cNvPr>
            <p:cNvSpPr txBox="1"/>
            <p:nvPr/>
          </p:nvSpPr>
          <p:spPr>
            <a:xfrm>
              <a:off x="6207056" y="2230528"/>
              <a:ext cx="7877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Healthy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9E41CFC8-26F7-4A21-AC70-AF1EEC5489BF}"/>
                </a:ext>
              </a:extLst>
            </p:cNvPr>
            <p:cNvSpPr txBox="1"/>
            <p:nvPr/>
          </p:nvSpPr>
          <p:spPr>
            <a:xfrm rot="16200000">
              <a:off x="4919959" y="1679504"/>
              <a:ext cx="7877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Pneumonia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5EFD56A-2B70-4059-871F-84F863ED2F61}"/>
                </a:ext>
              </a:extLst>
            </p:cNvPr>
            <p:cNvSpPr txBox="1"/>
            <p:nvPr/>
          </p:nvSpPr>
          <p:spPr>
            <a:xfrm rot="16200000">
              <a:off x="4910658" y="890493"/>
              <a:ext cx="7877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Healthy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04A4D40A-BCAE-4746-9791-3200A92905F9}"/>
                </a:ext>
              </a:extLst>
            </p:cNvPr>
            <p:cNvSpPr txBox="1"/>
            <p:nvPr/>
          </p:nvSpPr>
          <p:spPr>
            <a:xfrm>
              <a:off x="5424578" y="838249"/>
              <a:ext cx="787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19/114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EFC7360C-2579-415F-99D9-8C95BA22B5A2}"/>
                </a:ext>
              </a:extLst>
            </p:cNvPr>
            <p:cNvSpPr txBox="1"/>
            <p:nvPr/>
          </p:nvSpPr>
          <p:spPr>
            <a:xfrm>
              <a:off x="6207261" y="816315"/>
              <a:ext cx="767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77/86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9CF187E4-2C63-4CA5-B1CB-F9D1079B6EE0}"/>
                </a:ext>
              </a:extLst>
            </p:cNvPr>
            <p:cNvSpPr txBox="1"/>
            <p:nvPr/>
          </p:nvSpPr>
          <p:spPr>
            <a:xfrm>
              <a:off x="5439028" y="1610372"/>
              <a:ext cx="768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95/114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FB0C279F-B160-493C-AD92-6D50B93ADE8E}"/>
                </a:ext>
              </a:extLst>
            </p:cNvPr>
            <p:cNvSpPr txBox="1"/>
            <p:nvPr/>
          </p:nvSpPr>
          <p:spPr>
            <a:xfrm>
              <a:off x="6214476" y="1610760"/>
              <a:ext cx="767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9/86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67B04EF-3164-4DBE-B4E5-E6B0C45A560E}"/>
                </a:ext>
              </a:extLst>
            </p:cNvPr>
            <p:cNvSpPr txBox="1"/>
            <p:nvPr/>
          </p:nvSpPr>
          <p:spPr>
            <a:xfrm>
              <a:off x="5366563" y="2733948"/>
              <a:ext cx="1680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RCNN(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HA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2940CEDB-3191-4334-952C-286C47A1F517}"/>
              </a:ext>
            </a:extLst>
          </p:cNvPr>
          <p:cNvSpPr/>
          <p:nvPr/>
        </p:nvSpPr>
        <p:spPr>
          <a:xfrm>
            <a:off x="5399390" y="2636277"/>
            <a:ext cx="1575412" cy="157541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1998B003-F38A-4728-AB1A-A7CFD29BDB04}"/>
              </a:ext>
            </a:extLst>
          </p:cNvPr>
          <p:cNvCxnSpPr>
            <a:stCxn id="112" idx="1"/>
            <a:endCxn id="112" idx="3"/>
          </p:cNvCxnSpPr>
          <p:nvPr/>
        </p:nvCxnSpPr>
        <p:spPr>
          <a:xfrm>
            <a:off x="5399390" y="3423983"/>
            <a:ext cx="1575412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EBED03A5-0F6A-4F75-89AE-ECC49E0D2C05}"/>
              </a:ext>
            </a:extLst>
          </p:cNvPr>
          <p:cNvCxnSpPr>
            <a:stCxn id="112" idx="0"/>
            <a:endCxn id="112" idx="2"/>
          </p:cNvCxnSpPr>
          <p:nvPr/>
        </p:nvCxnSpPr>
        <p:spPr>
          <a:xfrm>
            <a:off x="6187096" y="2636277"/>
            <a:ext cx="0" cy="157541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8E5A61F-362F-4E31-B2B6-B9FAEA8E5750}"/>
              </a:ext>
            </a:extLst>
          </p:cNvPr>
          <p:cNvSpPr txBox="1"/>
          <p:nvPr/>
        </p:nvSpPr>
        <p:spPr>
          <a:xfrm>
            <a:off x="5399388" y="4486890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361E74C5-E4C0-4F21-811D-8537A94A9144}"/>
              </a:ext>
            </a:extLst>
          </p:cNvPr>
          <p:cNvSpPr txBox="1"/>
          <p:nvPr/>
        </p:nvSpPr>
        <p:spPr>
          <a:xfrm rot="16200000">
            <a:off x="4238276" y="3285483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B421C71-D2DA-49DC-8506-58DE02EAB427}"/>
              </a:ext>
            </a:extLst>
          </p:cNvPr>
          <p:cNvSpPr txBox="1"/>
          <p:nvPr/>
        </p:nvSpPr>
        <p:spPr>
          <a:xfrm>
            <a:off x="5399390" y="4256058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3553B6D-CCB7-4612-9730-2C3B9459FE17}"/>
              </a:ext>
            </a:extLst>
          </p:cNvPr>
          <p:cNvSpPr txBox="1"/>
          <p:nvPr/>
        </p:nvSpPr>
        <p:spPr>
          <a:xfrm>
            <a:off x="6187096" y="4256058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DED2FE5-BEA8-4DFA-A50F-1B8E8BB839D8}"/>
              </a:ext>
            </a:extLst>
          </p:cNvPr>
          <p:cNvSpPr txBox="1"/>
          <p:nvPr/>
        </p:nvSpPr>
        <p:spPr>
          <a:xfrm rot="16200000">
            <a:off x="4899999" y="3705034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61B85D2-3803-4FE1-87B6-16D9803456FA}"/>
              </a:ext>
            </a:extLst>
          </p:cNvPr>
          <p:cNvSpPr txBox="1"/>
          <p:nvPr/>
        </p:nvSpPr>
        <p:spPr>
          <a:xfrm rot="16200000">
            <a:off x="4890698" y="2916023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FDF4C38-C9E6-4177-BFF7-2A49505830D3}"/>
              </a:ext>
            </a:extLst>
          </p:cNvPr>
          <p:cNvSpPr txBox="1"/>
          <p:nvPr/>
        </p:nvSpPr>
        <p:spPr>
          <a:xfrm>
            <a:off x="5403197" y="2864388"/>
            <a:ext cx="78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91CC5084-C841-45E7-AB70-3C8903118F79}"/>
              </a:ext>
            </a:extLst>
          </p:cNvPr>
          <p:cNvSpPr txBox="1"/>
          <p:nvPr/>
        </p:nvSpPr>
        <p:spPr>
          <a:xfrm>
            <a:off x="6185566" y="2867105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DF95738-A419-49CE-AC0D-E0D8F350C8EA}"/>
              </a:ext>
            </a:extLst>
          </p:cNvPr>
          <p:cNvSpPr txBox="1"/>
          <p:nvPr/>
        </p:nvSpPr>
        <p:spPr>
          <a:xfrm>
            <a:off x="5412206" y="3674501"/>
            <a:ext cx="76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103/114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53156B4-3A2A-4FEC-A87A-25812564C1F3}"/>
              </a:ext>
            </a:extLst>
          </p:cNvPr>
          <p:cNvSpPr txBox="1"/>
          <p:nvPr/>
        </p:nvSpPr>
        <p:spPr>
          <a:xfrm>
            <a:off x="6194120" y="3663635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400EE659-D85E-436D-866C-AC6E61A3D442}"/>
              </a:ext>
            </a:extLst>
          </p:cNvPr>
          <p:cNvSpPr txBox="1"/>
          <p:nvPr/>
        </p:nvSpPr>
        <p:spPr>
          <a:xfrm>
            <a:off x="4935785" y="4764778"/>
            <a:ext cx="2502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Framework &amp; Chief Complaints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61295617-A626-410B-BBE1-60CB9E1CF911}"/>
              </a:ext>
            </a:extLst>
          </p:cNvPr>
          <p:cNvSpPr/>
          <p:nvPr/>
        </p:nvSpPr>
        <p:spPr>
          <a:xfrm>
            <a:off x="7764148" y="2633053"/>
            <a:ext cx="1575412" cy="157541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2F9B472D-FA62-4A5F-861B-02DD11386F9E}"/>
              </a:ext>
            </a:extLst>
          </p:cNvPr>
          <p:cNvCxnSpPr>
            <a:stCxn id="127" idx="1"/>
            <a:endCxn id="127" idx="3"/>
          </p:cNvCxnSpPr>
          <p:nvPr/>
        </p:nvCxnSpPr>
        <p:spPr>
          <a:xfrm>
            <a:off x="7764148" y="3420759"/>
            <a:ext cx="1575412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BC02AFDB-2FC1-44B1-93DB-B248AE3D4A55}"/>
              </a:ext>
            </a:extLst>
          </p:cNvPr>
          <p:cNvCxnSpPr>
            <a:stCxn id="127" idx="0"/>
            <a:endCxn id="127" idx="2"/>
          </p:cNvCxnSpPr>
          <p:nvPr/>
        </p:nvCxnSpPr>
        <p:spPr>
          <a:xfrm>
            <a:off x="8551854" y="2633053"/>
            <a:ext cx="0" cy="157541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005C3BA-F1A3-4693-8641-60A92980E3C9}"/>
              </a:ext>
            </a:extLst>
          </p:cNvPr>
          <p:cNvSpPr txBox="1"/>
          <p:nvPr/>
        </p:nvSpPr>
        <p:spPr>
          <a:xfrm>
            <a:off x="7764146" y="4483666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43FBCBF-82E1-4CCA-9CA3-E3BE8D0E351C}"/>
              </a:ext>
            </a:extLst>
          </p:cNvPr>
          <p:cNvSpPr txBox="1"/>
          <p:nvPr/>
        </p:nvSpPr>
        <p:spPr>
          <a:xfrm rot="16200000">
            <a:off x="6603034" y="3282259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ACF1C65-81D2-4AB6-811F-F1EB914827D5}"/>
              </a:ext>
            </a:extLst>
          </p:cNvPr>
          <p:cNvSpPr txBox="1"/>
          <p:nvPr/>
        </p:nvSpPr>
        <p:spPr>
          <a:xfrm>
            <a:off x="7764148" y="4252834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4D70CE6-B192-417F-94BE-51B586290BCD}"/>
              </a:ext>
            </a:extLst>
          </p:cNvPr>
          <p:cNvSpPr txBox="1"/>
          <p:nvPr/>
        </p:nvSpPr>
        <p:spPr>
          <a:xfrm>
            <a:off x="8551854" y="4252834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08D4F08-FA57-4BF1-A648-F5144FBDAC73}"/>
              </a:ext>
            </a:extLst>
          </p:cNvPr>
          <p:cNvSpPr txBox="1"/>
          <p:nvPr/>
        </p:nvSpPr>
        <p:spPr>
          <a:xfrm rot="16200000">
            <a:off x="7264757" y="3701810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CB44D9C1-E6F3-44EB-A328-748B6B95C602}"/>
              </a:ext>
            </a:extLst>
          </p:cNvPr>
          <p:cNvSpPr txBox="1"/>
          <p:nvPr/>
        </p:nvSpPr>
        <p:spPr>
          <a:xfrm rot="16200000">
            <a:off x="7255456" y="2912799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2C6F851-D0AE-4507-BD0F-7512D7E250ED}"/>
              </a:ext>
            </a:extLst>
          </p:cNvPr>
          <p:cNvSpPr txBox="1"/>
          <p:nvPr/>
        </p:nvSpPr>
        <p:spPr>
          <a:xfrm>
            <a:off x="7770064" y="2863845"/>
            <a:ext cx="78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8/114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15095CE-0D26-4DAF-BA74-D68DA53CAEA0}"/>
              </a:ext>
            </a:extLst>
          </p:cNvPr>
          <p:cNvSpPr txBox="1"/>
          <p:nvPr/>
        </p:nvSpPr>
        <p:spPr>
          <a:xfrm>
            <a:off x="8551851" y="2858843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DC2D147B-FEC7-4005-B160-BEFA652C01A2}"/>
              </a:ext>
            </a:extLst>
          </p:cNvPr>
          <p:cNvSpPr txBox="1"/>
          <p:nvPr/>
        </p:nvSpPr>
        <p:spPr>
          <a:xfrm>
            <a:off x="7777222" y="3663338"/>
            <a:ext cx="76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106/114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0EAC0D3-EFC4-46DA-B91A-8F894ED767EE}"/>
              </a:ext>
            </a:extLst>
          </p:cNvPr>
          <p:cNvSpPr txBox="1"/>
          <p:nvPr/>
        </p:nvSpPr>
        <p:spPr>
          <a:xfrm>
            <a:off x="8551851" y="3654746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AD504D4-DA16-4DF3-B002-B3F5CE0638CE}"/>
              </a:ext>
            </a:extLst>
          </p:cNvPr>
          <p:cNvSpPr txBox="1"/>
          <p:nvPr/>
        </p:nvSpPr>
        <p:spPr>
          <a:xfrm>
            <a:off x="7711361" y="4759355"/>
            <a:ext cx="16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Framework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11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133</Words>
  <Application>Microsoft Office PowerPoint</Application>
  <PresentationFormat>自定义</PresentationFormat>
  <Paragraphs>88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4</cp:revision>
  <dcterms:created xsi:type="dcterms:W3CDTF">2019-09-04T12:34:49Z</dcterms:created>
  <dcterms:modified xsi:type="dcterms:W3CDTF">2019-10-10T08:16:46Z</dcterms:modified>
</cp:coreProperties>
</file>