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QL" initials="WQ" lastIdx="0" clrIdx="0">
    <p:extLst>
      <p:ext uri="{19B8F6BF-5375-455C-9EA6-DF929625EA0E}">
        <p15:presenceInfo xmlns:p15="http://schemas.microsoft.com/office/powerpoint/2012/main" userId="520397e4cf4a6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6BF2429B-7595-458B-B070-6ED70A942207}"/>
    <pc:docChg chg="modSld">
      <pc:chgData name="Wang QL" userId="520397e4cf4a652e" providerId="LiveId" clId="{6BF2429B-7595-458B-B070-6ED70A942207}" dt="2019-09-11T07:15:47.383" v="86"/>
      <pc:docMkLst>
        <pc:docMk/>
      </pc:docMkLst>
      <pc:sldChg chg="addSp modSp mod addCm delCm">
        <pc:chgData name="Wang QL" userId="520397e4cf4a652e" providerId="LiveId" clId="{6BF2429B-7595-458B-B070-6ED70A942207}" dt="2019-09-11T07:15:47.383" v="86"/>
        <pc:sldMkLst>
          <pc:docMk/>
          <pc:sldMk cId="420453203" sldId="256"/>
        </pc:sldMkLst>
        <pc:spChg chg="add mod">
          <ac:chgData name="Wang QL" userId="520397e4cf4a652e" providerId="LiveId" clId="{6BF2429B-7595-458B-B070-6ED70A942207}" dt="2019-09-11T07:15:16.361" v="82" actId="2711"/>
          <ac:spMkLst>
            <pc:docMk/>
            <pc:sldMk cId="420453203" sldId="256"/>
            <ac:spMk id="2" creationId="{D8257ACC-893F-447C-B379-ABA7846A1BD7}"/>
          </ac:spMkLst>
        </pc:spChg>
        <pc:spChg chg="add mod">
          <ac:chgData name="Wang QL" userId="520397e4cf4a652e" providerId="LiveId" clId="{6BF2429B-7595-458B-B070-6ED70A942207}" dt="2019-09-11T07:15:10.206" v="81" actId="2711"/>
          <ac:spMkLst>
            <pc:docMk/>
            <pc:sldMk cId="420453203" sldId="256"/>
            <ac:spMk id="4" creationId="{B7C89B1E-B74F-43DD-8910-B58A127FFD6D}"/>
          </ac:spMkLst>
        </pc:spChg>
        <pc:graphicFrameChg chg="mod">
          <ac:chgData name="Wang QL" userId="520397e4cf4a652e" providerId="LiveId" clId="{6BF2429B-7595-458B-B070-6ED70A942207}" dt="2019-09-11T07:15:47.383" v="86"/>
          <ac:graphicFrameMkLst>
            <pc:docMk/>
            <pc:sldMk cId="420453203" sldId="256"/>
            <ac:graphicFrameMk id="6" creationId="{5FE2EA83-7B5B-4713-B9F2-52A96370322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Validation Accuracy</c:v>
                </c:pt>
              </c:strCache>
            </c:strRef>
          </c:tx>
          <c:spPr>
            <a:ln w="15875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16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triangle"/>
              <c:size val="16"/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797-405E-99B2-7143892FCE1C}"/>
              </c:ext>
            </c:extLst>
          </c:dPt>
          <c:cat>
            <c:strRef>
              <c:f>Sheet1!$A$2:$A$5</c:f>
              <c:strCache>
                <c:ptCount val="4"/>
                <c:pt idx="0">
                  <c:v>LSTM 64</c:v>
                </c:pt>
                <c:pt idx="1">
                  <c:v>LSTM 128</c:v>
                </c:pt>
                <c:pt idx="2">
                  <c:v>LSTM 256</c:v>
                </c:pt>
                <c:pt idx="3">
                  <c:v>LSTM 512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0.92500000000000004</c:v>
                </c:pt>
                <c:pt idx="1">
                  <c:v>0.93</c:v>
                </c:pt>
                <c:pt idx="2">
                  <c:v>0.91</c:v>
                </c:pt>
                <c:pt idx="3">
                  <c:v>0.91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54-4E57-A397-EEBD330C0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8097744"/>
        <c:axId val="589001376"/>
      </c:lineChart>
      <c:catAx>
        <c:axId val="57809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589001376"/>
        <c:crosses val="autoZero"/>
        <c:auto val="1"/>
        <c:lblAlgn val="ctr"/>
        <c:lblOffset val="100"/>
        <c:noMultiLvlLbl val="0"/>
      </c:catAx>
      <c:valAx>
        <c:axId val="58900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809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9E987-E8D2-47D1-BAA0-3BEB6D264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F63813-8883-4725-A1EB-BDC3C8992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CBD4A-8C5B-4F7F-B671-67C41157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8FF6-2556-47D7-8051-A79BE58E71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AAC9B-FEA7-4F24-AA1B-FD5311A0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1B74D-B4F5-40AA-BB1D-95EFD5E3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6D6B-BEC8-4C63-BDD6-3D23145ED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07266-5933-4634-94B3-B32944F9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F5150F-997C-4740-8F22-3302A9977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A79D2-9D49-4014-92B2-29070DD5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8FF6-2556-47D7-8051-A79BE58E71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FE384-54E6-437E-AD5A-CE8F09BA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E00F1-DD71-41FC-B180-8B847957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6D6B-BEC8-4C63-BDD6-3D23145ED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2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98411B-9D04-4464-AA09-814D70B5F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8BBDA6-6336-47D4-B274-568ABC3F2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623C2-DE75-430C-9F0A-A3C2FE41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8FF6-2556-47D7-8051-A79BE58E71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A6BFA-AD7E-4065-A311-098848E5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FE867-CD8F-4539-976C-6AE51AEC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6D6B-BEC8-4C63-BDD6-3D23145ED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5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75526-9A63-44EE-AEE4-1B1D10E4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E92E2-E5CA-4ACA-BDA9-E86875D95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F037A-CCF0-4156-989F-547AADDE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8FF6-2556-47D7-8051-A79BE58E71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D4C7E-CFC8-49C8-A56F-FA44E6B0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466F4-1B6C-4AC5-A979-EEBEB8F2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6D6B-BEC8-4C63-BDD6-3D23145ED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19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A9B5D-06E3-4806-BA95-AE06ED5E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A416D1-19FA-4AF8-8AB7-6B10F680A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46C88-03ED-40C6-9019-61E578E5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8FF6-2556-47D7-8051-A79BE58E71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E54A8-DB48-4A7B-BC90-69AC5828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628A1-71BA-4090-A4C7-9F84D508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6D6B-BEC8-4C63-BDD6-3D23145ED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2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87A6C-CD53-4DFC-B3B1-172780CD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C2958-6126-453A-8708-6CA3CE13D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445EC8-F5B3-4B2B-A38C-1F6152E3B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77244C-8626-4806-B250-A2C82785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8FF6-2556-47D7-8051-A79BE58E71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365F3A-D228-4EF2-A4DA-B080AF4A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46629A-D0EB-4C73-80DB-EEEF86E7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6D6B-BEC8-4C63-BDD6-3D23145ED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7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B19F-B634-4EB3-8023-F22720BD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C23CDA-6326-49C4-991B-195797689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072680-58D6-4556-9413-A8CD6EC4A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3F5FC3-BB10-4743-B866-6F342D36B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1C951F-0065-412F-B6D0-B0BFC7AB0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078E17-B021-4809-A0D0-8AA8D8A5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8FF6-2556-47D7-8051-A79BE58E71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3506D7-5B69-4838-A0B5-0F8CB712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E32013-98CD-4899-8E7F-A4B5B17A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6D6B-BEC8-4C63-BDD6-3D23145ED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9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7066F-498F-4FB4-A80C-061A29AA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E9C57C-B524-45D6-8AE0-C32C478C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8FF6-2556-47D7-8051-A79BE58E71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C4B79F-94A8-4CD9-BC7D-8ECEB4CD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2A2C4B-E427-4249-8E92-B5F2EC95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6D6B-BEC8-4C63-BDD6-3D23145ED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1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A3343A-B2F7-4C9F-8EC4-45BCE324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8FF6-2556-47D7-8051-A79BE58E71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8BE3B0-163C-4F42-AC97-CAED14C3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1E0008-47DD-4D08-AB86-778F9F33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6D6B-BEC8-4C63-BDD6-3D23145ED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2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2AB91-EDF1-4CAA-815A-2CE65155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16B6C-2702-4449-A753-9A92D652B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4AFE2-2EB8-47E3-94FA-5917D3BE5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948D43-DD27-4D54-84C4-7674B287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8FF6-2556-47D7-8051-A79BE58E71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AB20D-5679-4BBD-B472-86A0182A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14DBD0-F4A2-4B58-A449-D567B1F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6D6B-BEC8-4C63-BDD6-3D23145ED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5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EAB02-3E67-497B-8C8C-90B5F169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7CFC7C-99F3-4656-8BE0-C974CD4A9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36B532-13C7-4437-803B-936BE4324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D1D86-1DA1-42BE-BBC4-53E7EF28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8FF6-2556-47D7-8051-A79BE58E71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CCEF6-F70B-44C4-B432-410E8DC1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45102-B820-4F9F-ACBD-FEAA999B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6D6B-BEC8-4C63-BDD6-3D23145ED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55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AF7A7F-EFBE-4F0E-A57B-1E5E643A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391375-71A5-4C68-8FA1-12D1B617F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11D8C-483F-4C99-8D12-98E3798C3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8FF6-2556-47D7-8051-A79BE58E71C3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FE269-779E-471C-903C-D81FFBE5B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BBC5F-573E-481F-B15D-D590FF2D5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6D6B-BEC8-4C63-BDD6-3D23145ED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6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FE2EA83-7B5B-4713-B9F2-52A963703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999521"/>
              </p:ext>
            </p:extLst>
          </p:nvPr>
        </p:nvGraphicFramePr>
        <p:xfrm>
          <a:off x="914400" y="0"/>
          <a:ext cx="11277600" cy="610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8257ACC-893F-447C-B379-ABA7846A1BD7}"/>
              </a:ext>
            </a:extLst>
          </p:cNvPr>
          <p:cNvSpPr txBox="1"/>
          <p:nvPr/>
        </p:nvSpPr>
        <p:spPr>
          <a:xfrm>
            <a:off x="3676650" y="6105525"/>
            <a:ext cx="483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Number of LSTM Units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C89B1E-B74F-43DD-8910-B58A127FFD6D}"/>
              </a:ext>
            </a:extLst>
          </p:cNvPr>
          <p:cNvSpPr txBox="1"/>
          <p:nvPr/>
        </p:nvSpPr>
        <p:spPr>
          <a:xfrm rot="16200000">
            <a:off x="-1783408" y="2821929"/>
            <a:ext cx="483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</cp:revision>
  <dcterms:created xsi:type="dcterms:W3CDTF">2019-09-04T02:36:32Z</dcterms:created>
  <dcterms:modified xsi:type="dcterms:W3CDTF">2019-09-11T07:15:48Z</dcterms:modified>
</cp:coreProperties>
</file>