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</p:sldIdLst>
  <p:sldSz cx="9720263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1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56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QL" userId="520397e4cf4a652e" providerId="LiveId" clId="{BA1EED81-9D08-4778-82A0-713405CEBE7E}"/>
    <pc:docChg chg="undo custSel modSld modMainMaster">
      <pc:chgData name="Wang QL" userId="520397e4cf4a652e" providerId="LiveId" clId="{BA1EED81-9D08-4778-82A0-713405CEBE7E}" dt="2019-09-25T07:03:28.543" v="217" actId="1076"/>
      <pc:docMkLst>
        <pc:docMk/>
      </pc:docMkLst>
      <pc:sldChg chg="addSp delSp modSp">
        <pc:chgData name="Wang QL" userId="520397e4cf4a652e" providerId="LiveId" clId="{BA1EED81-9D08-4778-82A0-713405CEBE7E}" dt="2019-09-25T07:03:28.543" v="217" actId="1076"/>
        <pc:sldMkLst>
          <pc:docMk/>
          <pc:sldMk cId="1514436271" sldId="256"/>
        </pc:sldMkLst>
        <pc:picChg chg="add del mod">
          <ac:chgData name="Wang QL" userId="520397e4cf4a652e" providerId="LiveId" clId="{BA1EED81-9D08-4778-82A0-713405CEBE7E}" dt="2019-09-25T07:03:07.916" v="213"/>
          <ac:picMkLst>
            <pc:docMk/>
            <pc:sldMk cId="1514436271" sldId="256"/>
            <ac:picMk id="3" creationId="{7ABFDBC3-1A97-42AC-962F-792007A24C8B}"/>
          </ac:picMkLst>
        </pc:picChg>
        <pc:picChg chg="add mod">
          <ac:chgData name="Wang QL" userId="520397e4cf4a652e" providerId="LiveId" clId="{BA1EED81-9D08-4778-82A0-713405CEBE7E}" dt="2019-09-25T07:03:12.165" v="214" actId="1076"/>
          <ac:picMkLst>
            <pc:docMk/>
            <pc:sldMk cId="1514436271" sldId="256"/>
            <ac:picMk id="4" creationId="{496EEAC7-6341-432A-8ACA-3CA2D0BDD716}"/>
          </ac:picMkLst>
        </pc:picChg>
        <pc:picChg chg="del mod">
          <ac:chgData name="Wang QL" userId="520397e4cf4a652e" providerId="LiveId" clId="{BA1EED81-9D08-4778-82A0-713405CEBE7E}" dt="2019-09-12T02:09:40.856" v="50" actId="478"/>
          <ac:picMkLst>
            <pc:docMk/>
            <pc:sldMk cId="1514436271" sldId="256"/>
            <ac:picMk id="5" creationId="{BE177303-06EC-404F-949A-90D05CB370EC}"/>
          </ac:picMkLst>
        </pc:picChg>
        <pc:picChg chg="add del mod ord">
          <ac:chgData name="Wang QL" userId="520397e4cf4a652e" providerId="LiveId" clId="{BA1EED81-9D08-4778-82A0-713405CEBE7E}" dt="2019-09-25T07:03:14.016" v="215" actId="478"/>
          <ac:picMkLst>
            <pc:docMk/>
            <pc:sldMk cId="1514436271" sldId="256"/>
            <ac:picMk id="6" creationId="{D2D1AAD1-CFDE-4D76-9570-B9A349899A6D}"/>
          </ac:picMkLst>
        </pc:picChg>
        <pc:picChg chg="del mod">
          <ac:chgData name="Wang QL" userId="520397e4cf4a652e" providerId="LiveId" clId="{BA1EED81-9D08-4778-82A0-713405CEBE7E}" dt="2019-09-12T02:09:41.421" v="51" actId="478"/>
          <ac:picMkLst>
            <pc:docMk/>
            <pc:sldMk cId="1514436271" sldId="256"/>
            <ac:picMk id="7" creationId="{3DC872FA-1908-4766-8174-0417CD456B15}"/>
          </ac:picMkLst>
        </pc:picChg>
        <pc:picChg chg="add mod">
          <ac:chgData name="Wang QL" userId="520397e4cf4a652e" providerId="LiveId" clId="{BA1EED81-9D08-4778-82A0-713405CEBE7E}" dt="2019-09-25T07:03:28.543" v="217" actId="1076"/>
          <ac:picMkLst>
            <pc:docMk/>
            <pc:sldMk cId="1514436271" sldId="256"/>
            <ac:picMk id="7" creationId="{BA8F7612-F94A-4DC4-886B-ACDB1A706A42}"/>
          </ac:picMkLst>
        </pc:picChg>
      </pc:sldChg>
      <pc:sldMasterChg chg="modSp modSldLayout">
        <pc:chgData name="Wang QL" userId="520397e4cf4a652e" providerId="LiveId" clId="{BA1EED81-9D08-4778-82A0-713405CEBE7E}" dt="2019-09-12T02:12:18.087" v="192"/>
        <pc:sldMasterMkLst>
          <pc:docMk/>
          <pc:sldMasterMk cId="1254342463" sldId="2147483804"/>
        </pc:sldMasterMkLst>
        <pc:spChg chg="mod">
          <ac:chgData name="Wang QL" userId="520397e4cf4a652e" providerId="LiveId" clId="{BA1EED81-9D08-4778-82A0-713405CEBE7E}" dt="2019-09-12T02:12:18.087" v="192"/>
          <ac:spMkLst>
            <pc:docMk/>
            <pc:sldMasterMk cId="1254342463" sldId="2147483804"/>
            <ac:spMk id="2" creationId="{00000000-0000-0000-0000-000000000000}"/>
          </ac:spMkLst>
        </pc:spChg>
        <pc:spChg chg="mod">
          <ac:chgData name="Wang QL" userId="520397e4cf4a652e" providerId="LiveId" clId="{BA1EED81-9D08-4778-82A0-713405CEBE7E}" dt="2019-09-12T02:12:18.087" v="192"/>
          <ac:spMkLst>
            <pc:docMk/>
            <pc:sldMasterMk cId="1254342463" sldId="2147483804"/>
            <ac:spMk id="3" creationId="{00000000-0000-0000-0000-000000000000}"/>
          </ac:spMkLst>
        </pc:spChg>
        <pc:spChg chg="mod">
          <ac:chgData name="Wang QL" userId="520397e4cf4a652e" providerId="LiveId" clId="{BA1EED81-9D08-4778-82A0-713405CEBE7E}" dt="2019-09-12T02:12:18.087" v="192"/>
          <ac:spMkLst>
            <pc:docMk/>
            <pc:sldMasterMk cId="1254342463" sldId="2147483804"/>
            <ac:spMk id="4" creationId="{00000000-0000-0000-0000-000000000000}"/>
          </ac:spMkLst>
        </pc:spChg>
        <pc:spChg chg="mod">
          <ac:chgData name="Wang QL" userId="520397e4cf4a652e" providerId="LiveId" clId="{BA1EED81-9D08-4778-82A0-713405CEBE7E}" dt="2019-09-12T02:12:18.087" v="192"/>
          <ac:spMkLst>
            <pc:docMk/>
            <pc:sldMasterMk cId="1254342463" sldId="2147483804"/>
            <ac:spMk id="5" creationId="{00000000-0000-0000-0000-000000000000}"/>
          </ac:spMkLst>
        </pc:spChg>
        <pc:spChg chg="mod">
          <ac:chgData name="Wang QL" userId="520397e4cf4a652e" providerId="LiveId" clId="{BA1EED81-9D08-4778-82A0-713405CEBE7E}" dt="2019-09-12T02:12:18.087" v="192"/>
          <ac:spMkLst>
            <pc:docMk/>
            <pc:sldMasterMk cId="1254342463" sldId="2147483804"/>
            <ac:spMk id="6" creationId="{00000000-0000-0000-0000-000000000000}"/>
          </ac:spMkLst>
        </pc:spChg>
        <pc:sldLayoutChg chg="modSp">
          <pc:chgData name="Wang QL" userId="520397e4cf4a652e" providerId="LiveId" clId="{BA1EED81-9D08-4778-82A0-713405CEBE7E}" dt="2019-09-12T02:12:18.087" v="192"/>
          <pc:sldLayoutMkLst>
            <pc:docMk/>
            <pc:sldMasterMk cId="1254342463" sldId="2147483804"/>
            <pc:sldLayoutMk cId="3116539542" sldId="2147483805"/>
          </pc:sldLayoutMkLst>
          <pc:spChg chg="mod">
            <ac:chgData name="Wang QL" userId="520397e4cf4a652e" providerId="LiveId" clId="{BA1EED81-9D08-4778-82A0-713405CEBE7E}" dt="2019-09-12T02:12:18.087" v="192"/>
            <ac:spMkLst>
              <pc:docMk/>
              <pc:sldMasterMk cId="1254342463" sldId="2147483804"/>
              <pc:sldLayoutMk cId="3116539542" sldId="2147483805"/>
              <ac:spMk id="2" creationId="{00000000-0000-0000-0000-000000000000}"/>
            </ac:spMkLst>
          </pc:spChg>
          <pc:spChg chg="mod">
            <ac:chgData name="Wang QL" userId="520397e4cf4a652e" providerId="LiveId" clId="{BA1EED81-9D08-4778-82A0-713405CEBE7E}" dt="2019-09-12T02:12:18.087" v="192"/>
            <ac:spMkLst>
              <pc:docMk/>
              <pc:sldMasterMk cId="1254342463" sldId="2147483804"/>
              <pc:sldLayoutMk cId="3116539542" sldId="2147483805"/>
              <ac:spMk id="3" creationId="{00000000-0000-0000-0000-000000000000}"/>
            </ac:spMkLst>
          </pc:spChg>
        </pc:sldLayoutChg>
        <pc:sldLayoutChg chg="modSp">
          <pc:chgData name="Wang QL" userId="520397e4cf4a652e" providerId="LiveId" clId="{BA1EED81-9D08-4778-82A0-713405CEBE7E}" dt="2019-09-12T02:12:18.087" v="192"/>
          <pc:sldLayoutMkLst>
            <pc:docMk/>
            <pc:sldMasterMk cId="1254342463" sldId="2147483804"/>
            <pc:sldLayoutMk cId="1648576895" sldId="2147483807"/>
          </pc:sldLayoutMkLst>
          <pc:spChg chg="mod">
            <ac:chgData name="Wang QL" userId="520397e4cf4a652e" providerId="LiveId" clId="{BA1EED81-9D08-4778-82A0-713405CEBE7E}" dt="2019-09-12T02:12:18.087" v="192"/>
            <ac:spMkLst>
              <pc:docMk/>
              <pc:sldMasterMk cId="1254342463" sldId="2147483804"/>
              <pc:sldLayoutMk cId="1648576895" sldId="2147483807"/>
              <ac:spMk id="2" creationId="{00000000-0000-0000-0000-000000000000}"/>
            </ac:spMkLst>
          </pc:spChg>
          <pc:spChg chg="mod">
            <ac:chgData name="Wang QL" userId="520397e4cf4a652e" providerId="LiveId" clId="{BA1EED81-9D08-4778-82A0-713405CEBE7E}" dt="2019-09-12T02:12:18.087" v="192"/>
            <ac:spMkLst>
              <pc:docMk/>
              <pc:sldMasterMk cId="1254342463" sldId="2147483804"/>
              <pc:sldLayoutMk cId="1648576895" sldId="2147483807"/>
              <ac:spMk id="3" creationId="{00000000-0000-0000-0000-000000000000}"/>
            </ac:spMkLst>
          </pc:spChg>
        </pc:sldLayoutChg>
        <pc:sldLayoutChg chg="modSp">
          <pc:chgData name="Wang QL" userId="520397e4cf4a652e" providerId="LiveId" clId="{BA1EED81-9D08-4778-82A0-713405CEBE7E}" dt="2019-09-12T02:12:18.087" v="192"/>
          <pc:sldLayoutMkLst>
            <pc:docMk/>
            <pc:sldMasterMk cId="1254342463" sldId="2147483804"/>
            <pc:sldLayoutMk cId="2314262911" sldId="2147483808"/>
          </pc:sldLayoutMkLst>
          <pc:spChg chg="mod">
            <ac:chgData name="Wang QL" userId="520397e4cf4a652e" providerId="LiveId" clId="{BA1EED81-9D08-4778-82A0-713405CEBE7E}" dt="2019-09-12T02:12:18.087" v="192"/>
            <ac:spMkLst>
              <pc:docMk/>
              <pc:sldMasterMk cId="1254342463" sldId="2147483804"/>
              <pc:sldLayoutMk cId="2314262911" sldId="2147483808"/>
              <ac:spMk id="3" creationId="{00000000-0000-0000-0000-000000000000}"/>
            </ac:spMkLst>
          </pc:spChg>
          <pc:spChg chg="mod">
            <ac:chgData name="Wang QL" userId="520397e4cf4a652e" providerId="LiveId" clId="{BA1EED81-9D08-4778-82A0-713405CEBE7E}" dt="2019-09-12T02:12:18.087" v="192"/>
            <ac:spMkLst>
              <pc:docMk/>
              <pc:sldMasterMk cId="1254342463" sldId="2147483804"/>
              <pc:sldLayoutMk cId="2314262911" sldId="2147483808"/>
              <ac:spMk id="4" creationId="{00000000-0000-0000-0000-000000000000}"/>
            </ac:spMkLst>
          </pc:spChg>
        </pc:sldLayoutChg>
        <pc:sldLayoutChg chg="modSp">
          <pc:chgData name="Wang QL" userId="520397e4cf4a652e" providerId="LiveId" clId="{BA1EED81-9D08-4778-82A0-713405CEBE7E}" dt="2019-09-12T02:12:18.087" v="192"/>
          <pc:sldLayoutMkLst>
            <pc:docMk/>
            <pc:sldMasterMk cId="1254342463" sldId="2147483804"/>
            <pc:sldLayoutMk cId="1086796944" sldId="2147483809"/>
          </pc:sldLayoutMkLst>
          <pc:spChg chg="mod">
            <ac:chgData name="Wang QL" userId="520397e4cf4a652e" providerId="LiveId" clId="{BA1EED81-9D08-4778-82A0-713405CEBE7E}" dt="2019-09-12T02:12:18.087" v="192"/>
            <ac:spMkLst>
              <pc:docMk/>
              <pc:sldMasterMk cId="1254342463" sldId="2147483804"/>
              <pc:sldLayoutMk cId="1086796944" sldId="2147483809"/>
              <ac:spMk id="2" creationId="{00000000-0000-0000-0000-000000000000}"/>
            </ac:spMkLst>
          </pc:spChg>
          <pc:spChg chg="mod">
            <ac:chgData name="Wang QL" userId="520397e4cf4a652e" providerId="LiveId" clId="{BA1EED81-9D08-4778-82A0-713405CEBE7E}" dt="2019-09-12T02:12:18.087" v="192"/>
            <ac:spMkLst>
              <pc:docMk/>
              <pc:sldMasterMk cId="1254342463" sldId="2147483804"/>
              <pc:sldLayoutMk cId="1086796944" sldId="2147483809"/>
              <ac:spMk id="3" creationId="{00000000-0000-0000-0000-000000000000}"/>
            </ac:spMkLst>
          </pc:spChg>
          <pc:spChg chg="mod">
            <ac:chgData name="Wang QL" userId="520397e4cf4a652e" providerId="LiveId" clId="{BA1EED81-9D08-4778-82A0-713405CEBE7E}" dt="2019-09-12T02:12:18.087" v="192"/>
            <ac:spMkLst>
              <pc:docMk/>
              <pc:sldMasterMk cId="1254342463" sldId="2147483804"/>
              <pc:sldLayoutMk cId="1086796944" sldId="2147483809"/>
              <ac:spMk id="4" creationId="{00000000-0000-0000-0000-000000000000}"/>
            </ac:spMkLst>
          </pc:spChg>
          <pc:spChg chg="mod">
            <ac:chgData name="Wang QL" userId="520397e4cf4a652e" providerId="LiveId" clId="{BA1EED81-9D08-4778-82A0-713405CEBE7E}" dt="2019-09-12T02:12:18.087" v="192"/>
            <ac:spMkLst>
              <pc:docMk/>
              <pc:sldMasterMk cId="1254342463" sldId="2147483804"/>
              <pc:sldLayoutMk cId="1086796944" sldId="2147483809"/>
              <ac:spMk id="5" creationId="{00000000-0000-0000-0000-000000000000}"/>
            </ac:spMkLst>
          </pc:spChg>
          <pc:spChg chg="mod">
            <ac:chgData name="Wang QL" userId="520397e4cf4a652e" providerId="LiveId" clId="{BA1EED81-9D08-4778-82A0-713405CEBE7E}" dt="2019-09-12T02:12:18.087" v="192"/>
            <ac:spMkLst>
              <pc:docMk/>
              <pc:sldMasterMk cId="1254342463" sldId="2147483804"/>
              <pc:sldLayoutMk cId="1086796944" sldId="2147483809"/>
              <ac:spMk id="6" creationId="{00000000-0000-0000-0000-000000000000}"/>
            </ac:spMkLst>
          </pc:spChg>
        </pc:sldLayoutChg>
        <pc:sldLayoutChg chg="modSp">
          <pc:chgData name="Wang QL" userId="520397e4cf4a652e" providerId="LiveId" clId="{BA1EED81-9D08-4778-82A0-713405CEBE7E}" dt="2019-09-12T02:12:18.087" v="192"/>
          <pc:sldLayoutMkLst>
            <pc:docMk/>
            <pc:sldMasterMk cId="1254342463" sldId="2147483804"/>
            <pc:sldLayoutMk cId="3550590590" sldId="2147483812"/>
          </pc:sldLayoutMkLst>
          <pc:spChg chg="mod">
            <ac:chgData name="Wang QL" userId="520397e4cf4a652e" providerId="LiveId" clId="{BA1EED81-9D08-4778-82A0-713405CEBE7E}" dt="2019-09-12T02:12:18.087" v="192"/>
            <ac:spMkLst>
              <pc:docMk/>
              <pc:sldMasterMk cId="1254342463" sldId="2147483804"/>
              <pc:sldLayoutMk cId="3550590590" sldId="2147483812"/>
              <ac:spMk id="2" creationId="{00000000-0000-0000-0000-000000000000}"/>
            </ac:spMkLst>
          </pc:spChg>
          <pc:spChg chg="mod">
            <ac:chgData name="Wang QL" userId="520397e4cf4a652e" providerId="LiveId" clId="{BA1EED81-9D08-4778-82A0-713405CEBE7E}" dt="2019-09-12T02:12:18.087" v="192"/>
            <ac:spMkLst>
              <pc:docMk/>
              <pc:sldMasterMk cId="1254342463" sldId="2147483804"/>
              <pc:sldLayoutMk cId="3550590590" sldId="2147483812"/>
              <ac:spMk id="3" creationId="{00000000-0000-0000-0000-000000000000}"/>
            </ac:spMkLst>
          </pc:spChg>
          <pc:spChg chg="mod">
            <ac:chgData name="Wang QL" userId="520397e4cf4a652e" providerId="LiveId" clId="{BA1EED81-9D08-4778-82A0-713405CEBE7E}" dt="2019-09-12T02:12:18.087" v="192"/>
            <ac:spMkLst>
              <pc:docMk/>
              <pc:sldMasterMk cId="1254342463" sldId="2147483804"/>
              <pc:sldLayoutMk cId="3550590590" sldId="2147483812"/>
              <ac:spMk id="4" creationId="{00000000-0000-0000-0000-000000000000}"/>
            </ac:spMkLst>
          </pc:spChg>
        </pc:sldLayoutChg>
        <pc:sldLayoutChg chg="modSp">
          <pc:chgData name="Wang QL" userId="520397e4cf4a652e" providerId="LiveId" clId="{BA1EED81-9D08-4778-82A0-713405CEBE7E}" dt="2019-09-12T02:12:18.087" v="192"/>
          <pc:sldLayoutMkLst>
            <pc:docMk/>
            <pc:sldMasterMk cId="1254342463" sldId="2147483804"/>
            <pc:sldLayoutMk cId="2668499257" sldId="2147483813"/>
          </pc:sldLayoutMkLst>
          <pc:spChg chg="mod">
            <ac:chgData name="Wang QL" userId="520397e4cf4a652e" providerId="LiveId" clId="{BA1EED81-9D08-4778-82A0-713405CEBE7E}" dt="2019-09-12T02:12:18.087" v="192"/>
            <ac:spMkLst>
              <pc:docMk/>
              <pc:sldMasterMk cId="1254342463" sldId="2147483804"/>
              <pc:sldLayoutMk cId="2668499257" sldId="2147483813"/>
              <ac:spMk id="2" creationId="{00000000-0000-0000-0000-000000000000}"/>
            </ac:spMkLst>
          </pc:spChg>
          <pc:spChg chg="mod">
            <ac:chgData name="Wang QL" userId="520397e4cf4a652e" providerId="LiveId" clId="{BA1EED81-9D08-4778-82A0-713405CEBE7E}" dt="2019-09-12T02:12:18.087" v="192"/>
            <ac:spMkLst>
              <pc:docMk/>
              <pc:sldMasterMk cId="1254342463" sldId="2147483804"/>
              <pc:sldLayoutMk cId="2668499257" sldId="2147483813"/>
              <ac:spMk id="3" creationId="{00000000-0000-0000-0000-000000000000}"/>
            </ac:spMkLst>
          </pc:spChg>
          <pc:spChg chg="mod">
            <ac:chgData name="Wang QL" userId="520397e4cf4a652e" providerId="LiveId" clId="{BA1EED81-9D08-4778-82A0-713405CEBE7E}" dt="2019-09-12T02:12:18.087" v="192"/>
            <ac:spMkLst>
              <pc:docMk/>
              <pc:sldMasterMk cId="1254342463" sldId="2147483804"/>
              <pc:sldLayoutMk cId="2668499257" sldId="2147483813"/>
              <ac:spMk id="4" creationId="{00000000-0000-0000-0000-000000000000}"/>
            </ac:spMkLst>
          </pc:spChg>
        </pc:sldLayoutChg>
        <pc:sldLayoutChg chg="modSp">
          <pc:chgData name="Wang QL" userId="520397e4cf4a652e" providerId="LiveId" clId="{BA1EED81-9D08-4778-82A0-713405CEBE7E}" dt="2019-09-12T02:12:18.087" v="192"/>
          <pc:sldLayoutMkLst>
            <pc:docMk/>
            <pc:sldMasterMk cId="1254342463" sldId="2147483804"/>
            <pc:sldLayoutMk cId="217860294" sldId="2147483815"/>
          </pc:sldLayoutMkLst>
          <pc:spChg chg="mod">
            <ac:chgData name="Wang QL" userId="520397e4cf4a652e" providerId="LiveId" clId="{BA1EED81-9D08-4778-82A0-713405CEBE7E}" dt="2019-09-12T02:12:18.087" v="192"/>
            <ac:spMkLst>
              <pc:docMk/>
              <pc:sldMasterMk cId="1254342463" sldId="2147483804"/>
              <pc:sldLayoutMk cId="217860294" sldId="2147483815"/>
              <ac:spMk id="2" creationId="{00000000-0000-0000-0000-000000000000}"/>
            </ac:spMkLst>
          </pc:spChg>
          <pc:spChg chg="mod">
            <ac:chgData name="Wang QL" userId="520397e4cf4a652e" providerId="LiveId" clId="{BA1EED81-9D08-4778-82A0-713405CEBE7E}" dt="2019-09-12T02:12:18.087" v="192"/>
            <ac:spMkLst>
              <pc:docMk/>
              <pc:sldMasterMk cId="1254342463" sldId="2147483804"/>
              <pc:sldLayoutMk cId="217860294" sldId="2147483815"/>
              <ac:spMk id="3" creationId="{00000000-0000-0000-0000-000000000000}"/>
            </ac:spMkLst>
          </pc:spChg>
        </pc:sldLayoutChg>
      </pc:sldMasterChg>
    </pc:docChg>
  </pc:docChgLst>
  <pc:docChgLst>
    <pc:chgData name="Wang QL" userId="520397e4cf4a652e" providerId="LiveId" clId="{B6AF0614-F82D-4263-BC19-5C182D86C8A1}"/>
    <pc:docChg chg="custSel modSld">
      <pc:chgData name="Wang QL" userId="520397e4cf4a652e" providerId="LiveId" clId="{B6AF0614-F82D-4263-BC19-5C182D86C8A1}" dt="2019-10-11T02:01:53.016" v="13" actId="1076"/>
      <pc:docMkLst>
        <pc:docMk/>
      </pc:docMkLst>
      <pc:sldChg chg="addSp delSp modSp">
        <pc:chgData name="Wang QL" userId="520397e4cf4a652e" providerId="LiveId" clId="{B6AF0614-F82D-4263-BC19-5C182D86C8A1}" dt="2019-10-11T02:01:53.016" v="13" actId="1076"/>
        <pc:sldMkLst>
          <pc:docMk/>
          <pc:sldMk cId="1514436271" sldId="256"/>
        </pc:sldMkLst>
        <pc:picChg chg="add del mod">
          <ac:chgData name="Wang QL" userId="520397e4cf4a652e" providerId="LiveId" clId="{B6AF0614-F82D-4263-BC19-5C182D86C8A1}" dt="2019-10-11T02:01:39.701" v="7" actId="478"/>
          <ac:picMkLst>
            <pc:docMk/>
            <pc:sldMk cId="1514436271" sldId="256"/>
            <ac:picMk id="3" creationId="{10E904E1-1B61-4294-96D5-C8E26862C091}"/>
          </ac:picMkLst>
        </pc:picChg>
        <pc:picChg chg="add mod">
          <ac:chgData name="Wang QL" userId="520397e4cf4a652e" providerId="LiveId" clId="{B6AF0614-F82D-4263-BC19-5C182D86C8A1}" dt="2019-10-11T02:01:50.756" v="12" actId="1076"/>
          <ac:picMkLst>
            <pc:docMk/>
            <pc:sldMk cId="1514436271" sldId="256"/>
            <ac:picMk id="4" creationId="{0CD5515D-268C-4B30-870E-89B1D06DC577}"/>
          </ac:picMkLst>
        </pc:picChg>
        <pc:picChg chg="del">
          <ac:chgData name="Wang QL" userId="520397e4cf4a652e" providerId="LiveId" clId="{B6AF0614-F82D-4263-BC19-5C182D86C8A1}" dt="2019-10-10T13:37:00.106" v="0" actId="478"/>
          <ac:picMkLst>
            <pc:docMk/>
            <pc:sldMk cId="1514436271" sldId="256"/>
            <ac:picMk id="4" creationId="{496EEAC7-6341-432A-8ACA-3CA2D0BDD716}"/>
          </ac:picMkLst>
        </pc:picChg>
        <pc:picChg chg="add del mod">
          <ac:chgData name="Wang QL" userId="520397e4cf4a652e" providerId="LiveId" clId="{B6AF0614-F82D-4263-BC19-5C182D86C8A1}" dt="2019-10-11T02:01:39.701" v="7" actId="478"/>
          <ac:picMkLst>
            <pc:docMk/>
            <pc:sldMk cId="1514436271" sldId="256"/>
            <ac:picMk id="6" creationId="{069B37EE-9E0F-4EFD-8B6B-30B40AB65294}"/>
          </ac:picMkLst>
        </pc:picChg>
        <pc:picChg chg="add mod">
          <ac:chgData name="Wang QL" userId="520397e4cf4a652e" providerId="LiveId" clId="{B6AF0614-F82D-4263-BC19-5C182D86C8A1}" dt="2019-10-11T02:01:53.016" v="13" actId="1076"/>
          <ac:picMkLst>
            <pc:docMk/>
            <pc:sldMk cId="1514436271" sldId="256"/>
            <ac:picMk id="7" creationId="{6B4AAA2D-4D22-4C0C-86F7-2821B6EB2021}"/>
          </ac:picMkLst>
        </pc:picChg>
        <pc:picChg chg="del">
          <ac:chgData name="Wang QL" userId="520397e4cf4a652e" providerId="LiveId" clId="{B6AF0614-F82D-4263-BC19-5C182D86C8A1}" dt="2019-10-10T13:37:00.744" v="1" actId="478"/>
          <ac:picMkLst>
            <pc:docMk/>
            <pc:sldMk cId="1514436271" sldId="256"/>
            <ac:picMk id="7" creationId="{BA8F7612-F94A-4DC4-886B-ACDB1A706A4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4" y="530266"/>
            <a:ext cx="7290197" cy="1128031"/>
          </a:xfrm>
        </p:spPr>
        <p:txBody>
          <a:bodyPr anchor="b"/>
          <a:lstStyle>
            <a:lvl1pPr algn="ctr">
              <a:defRPr sz="283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4" y="1701796"/>
            <a:ext cx="7290197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6027" indent="0" algn="ctr">
              <a:buNone/>
              <a:defRPr sz="945"/>
            </a:lvl2pPr>
            <a:lvl3pPr marL="432054" indent="0" algn="ctr">
              <a:buNone/>
              <a:defRPr sz="851"/>
            </a:lvl3pPr>
            <a:lvl4pPr marL="648081" indent="0" algn="ctr">
              <a:buNone/>
              <a:defRPr sz="756"/>
            </a:lvl4pPr>
            <a:lvl5pPr marL="864108" indent="0" algn="ctr">
              <a:buNone/>
              <a:defRPr sz="756"/>
            </a:lvl5pPr>
            <a:lvl6pPr marL="1080135" indent="0" algn="ctr">
              <a:buNone/>
              <a:defRPr sz="756"/>
            </a:lvl6pPr>
            <a:lvl7pPr marL="1296162" indent="0" algn="ctr">
              <a:buNone/>
              <a:defRPr sz="756"/>
            </a:lvl7pPr>
            <a:lvl8pPr marL="1512189" indent="0" algn="ctr">
              <a:buNone/>
              <a:defRPr sz="756"/>
            </a:lvl8pPr>
            <a:lvl9pPr marL="1728216" indent="0" algn="ctr">
              <a:buNone/>
              <a:defRPr sz="75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9DEA-36D6-4438-9475-7167D271FFB2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6F9D-A261-43CF-A75F-1A4D4FE4C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53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9DEA-36D6-4438-9475-7167D271FFB2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6F9D-A261-43CF-A75F-1A4D4FE4C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291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3" y="172507"/>
            <a:ext cx="2095932" cy="27458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9" y="172507"/>
            <a:ext cx="6166292" cy="27458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9DEA-36D6-4438-9475-7167D271FFB2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6F9D-A261-43CF-A75F-1A4D4FE4C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6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9DEA-36D6-4438-9475-7167D271FFB2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6F9D-A261-43CF-A75F-1A4D4FE4C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472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5" y="807773"/>
            <a:ext cx="8383727" cy="1347786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5" y="2168311"/>
            <a:ext cx="8383727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602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2054" indent="0">
              <a:buNone/>
              <a:defRPr sz="851">
                <a:solidFill>
                  <a:schemeClr val="tx1">
                    <a:tint val="75000"/>
                  </a:schemeClr>
                </a:solidFill>
              </a:defRPr>
            </a:lvl3pPr>
            <a:lvl4pPr marL="648081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410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8013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6162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218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821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9DEA-36D6-4438-9475-7167D271FFB2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6F9D-A261-43CF-A75F-1A4D4FE4C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576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862523"/>
            <a:ext cx="4131112" cy="205580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862523"/>
            <a:ext cx="4131112" cy="205580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9DEA-36D6-4438-9475-7167D271FFB2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6F9D-A261-43CF-A75F-1A4D4FE4C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26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5" y="172507"/>
            <a:ext cx="8383727" cy="62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794272"/>
            <a:ext cx="4112126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1183532"/>
            <a:ext cx="4112126" cy="174079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3" y="794272"/>
            <a:ext cx="4132378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3" y="1183532"/>
            <a:ext cx="4132378" cy="174079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9DEA-36D6-4438-9475-7167D271FFB2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6F9D-A261-43CF-A75F-1A4D4FE4C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796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9DEA-36D6-4438-9475-7167D271FFB2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6F9D-A261-43CF-A75F-1A4D4FE4C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246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9DEA-36D6-4438-9475-7167D271FFB2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6F9D-A261-43CF-A75F-1A4D4FE4C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954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216008"/>
            <a:ext cx="3135038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9" y="466515"/>
            <a:ext cx="4920883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972028"/>
            <a:ext cx="3135038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9DEA-36D6-4438-9475-7167D271FFB2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6F9D-A261-43CF-A75F-1A4D4FE4C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590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216008"/>
            <a:ext cx="3135038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9" y="466515"/>
            <a:ext cx="4920883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6027" indent="0">
              <a:buNone/>
              <a:defRPr sz="1323"/>
            </a:lvl2pPr>
            <a:lvl3pPr marL="432054" indent="0">
              <a:buNone/>
              <a:defRPr sz="1134"/>
            </a:lvl3pPr>
            <a:lvl4pPr marL="648081" indent="0">
              <a:buNone/>
              <a:defRPr sz="945"/>
            </a:lvl4pPr>
            <a:lvl5pPr marL="864108" indent="0">
              <a:buNone/>
              <a:defRPr sz="945"/>
            </a:lvl5pPr>
            <a:lvl6pPr marL="1080135" indent="0">
              <a:buNone/>
              <a:defRPr sz="945"/>
            </a:lvl6pPr>
            <a:lvl7pPr marL="1296162" indent="0">
              <a:buNone/>
              <a:defRPr sz="945"/>
            </a:lvl7pPr>
            <a:lvl8pPr marL="1512189" indent="0">
              <a:buNone/>
              <a:defRPr sz="945"/>
            </a:lvl8pPr>
            <a:lvl9pPr marL="1728216" indent="0">
              <a:buNone/>
              <a:defRPr sz="94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972028"/>
            <a:ext cx="3135038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9DEA-36D6-4438-9475-7167D271FFB2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6F9D-A261-43CF-A75F-1A4D4FE4C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499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172507"/>
            <a:ext cx="8383727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862523"/>
            <a:ext cx="8383727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9" y="3003084"/>
            <a:ext cx="2187059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C9DEA-36D6-4438-9475-7167D271FFB2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3003084"/>
            <a:ext cx="3280589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7" y="3003084"/>
            <a:ext cx="2187059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86F9D-A261-43CF-A75F-1A4D4FE4C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342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432054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14" indent="-108014" algn="l" defTabSz="432054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4041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40068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6095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972122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9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6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3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836230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CD5515D-268C-4B30-870E-89B1D06DC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862"/>
            <a:ext cx="5010539" cy="298236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B4AAA2D-4D22-4C0C-86F7-2821B6EB20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731" y="128861"/>
            <a:ext cx="4882532" cy="298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36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QL</dc:creator>
  <cp:lastModifiedBy>Wang QL</cp:lastModifiedBy>
  <cp:revision>2</cp:revision>
  <dcterms:created xsi:type="dcterms:W3CDTF">2019-09-11T03:24:00Z</dcterms:created>
  <dcterms:modified xsi:type="dcterms:W3CDTF">2019-10-11T02:01:59Z</dcterms:modified>
</cp:coreProperties>
</file>