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511935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21D57A4E-9038-447A-8FEF-8B2EAA9E0884}"/>
    <pc:docChg chg="undo modSld">
      <pc:chgData name="Wang QL" userId="520397e4cf4a652e" providerId="LiveId" clId="{21D57A4E-9038-447A-8FEF-8B2EAA9E0884}" dt="2019-09-11T01:56:47.235" v="79" actId="1076"/>
      <pc:docMkLst>
        <pc:docMk/>
      </pc:docMkLst>
      <pc:sldChg chg="addSp delSp modSp">
        <pc:chgData name="Wang QL" userId="520397e4cf4a652e" providerId="LiveId" clId="{21D57A4E-9038-447A-8FEF-8B2EAA9E0884}" dt="2019-09-11T01:56:47.235" v="79" actId="1076"/>
        <pc:sldMkLst>
          <pc:docMk/>
          <pc:sldMk cId="2905856232" sldId="256"/>
        </pc:sldMkLst>
        <pc:spChg chg="add del mod">
          <ac:chgData name="Wang QL" userId="520397e4cf4a652e" providerId="LiveId" clId="{21D57A4E-9038-447A-8FEF-8B2EAA9E0884}" dt="2019-09-11T01:53:03.107" v="29" actId="1076"/>
          <ac:spMkLst>
            <pc:docMk/>
            <pc:sldMk cId="2905856232" sldId="256"/>
            <ac:spMk id="2" creationId="{F55AA37F-63EC-410D-BD70-A0FBA8183837}"/>
          </ac:spMkLst>
        </pc:spChg>
        <pc:spChg chg="add mod">
          <ac:chgData name="Wang QL" userId="520397e4cf4a652e" providerId="LiveId" clId="{21D57A4E-9038-447A-8FEF-8B2EAA9E0884}" dt="2019-09-11T01:52:37.707" v="19" actId="14100"/>
          <ac:spMkLst>
            <pc:docMk/>
            <pc:sldMk cId="2905856232" sldId="256"/>
            <ac:spMk id="28" creationId="{EE9AC62D-2899-45C3-95ED-50D25E97C669}"/>
          </ac:spMkLst>
        </pc:spChg>
        <pc:spChg chg="add mod">
          <ac:chgData name="Wang QL" userId="520397e4cf4a652e" providerId="LiveId" clId="{21D57A4E-9038-447A-8FEF-8B2EAA9E0884}" dt="2019-09-11T01:52:50.675" v="24" actId="14100"/>
          <ac:spMkLst>
            <pc:docMk/>
            <pc:sldMk cId="2905856232" sldId="256"/>
            <ac:spMk id="29" creationId="{B758A612-E33A-465B-9A07-A2F625E32A0D}"/>
          </ac:spMkLst>
        </pc:spChg>
        <pc:spChg chg="add del">
          <ac:chgData name="Wang QL" userId="520397e4cf4a652e" providerId="LiveId" clId="{21D57A4E-9038-447A-8FEF-8B2EAA9E0884}" dt="2019-09-11T01:53:03.556" v="30"/>
          <ac:spMkLst>
            <pc:docMk/>
            <pc:sldMk cId="2905856232" sldId="256"/>
            <ac:spMk id="30" creationId="{AF51830A-8751-4DF8-94B3-2CDF949D62C7}"/>
          </ac:spMkLst>
        </pc:spChg>
        <pc:spChg chg="add del">
          <ac:chgData name="Wang QL" userId="520397e4cf4a652e" providerId="LiveId" clId="{21D57A4E-9038-447A-8FEF-8B2EAA9E0884}" dt="2019-09-11T01:53:03.556" v="30"/>
          <ac:spMkLst>
            <pc:docMk/>
            <pc:sldMk cId="2905856232" sldId="256"/>
            <ac:spMk id="32" creationId="{E4586DBE-1530-4411-A62C-FB0ED336B8C4}"/>
          </ac:spMkLst>
        </pc:spChg>
        <pc:spChg chg="add del">
          <ac:chgData name="Wang QL" userId="520397e4cf4a652e" providerId="LiveId" clId="{21D57A4E-9038-447A-8FEF-8B2EAA9E0884}" dt="2019-09-11T01:53:03.556" v="30"/>
          <ac:spMkLst>
            <pc:docMk/>
            <pc:sldMk cId="2905856232" sldId="256"/>
            <ac:spMk id="36" creationId="{3B6C4520-2940-4F54-B6BE-89F9C0E0907E}"/>
          </ac:spMkLst>
        </pc:spChg>
        <pc:spChg chg="add mod">
          <ac:chgData name="Wang QL" userId="520397e4cf4a652e" providerId="LiveId" clId="{21D57A4E-9038-447A-8FEF-8B2EAA9E0884}" dt="2019-09-11T01:53:14.380" v="32" actId="1076"/>
          <ac:spMkLst>
            <pc:docMk/>
            <pc:sldMk cId="2905856232" sldId="256"/>
            <ac:spMk id="39" creationId="{B26B9251-1D06-4CA4-9175-55E2FF07CCEF}"/>
          </ac:spMkLst>
        </pc:spChg>
        <pc:spChg chg="add mod">
          <ac:chgData name="Wang QL" userId="520397e4cf4a652e" providerId="LiveId" clId="{21D57A4E-9038-447A-8FEF-8B2EAA9E0884}" dt="2019-09-11T01:53:14.380" v="32" actId="1076"/>
          <ac:spMkLst>
            <pc:docMk/>
            <pc:sldMk cId="2905856232" sldId="256"/>
            <ac:spMk id="41" creationId="{97526AC2-8A1A-4FC6-A995-99239B7C6E8E}"/>
          </ac:spMkLst>
        </pc:spChg>
        <pc:spChg chg="add mod">
          <ac:chgData name="Wang QL" userId="520397e4cf4a652e" providerId="LiveId" clId="{21D57A4E-9038-447A-8FEF-8B2EAA9E0884}" dt="2019-09-11T01:53:14.380" v="32" actId="1076"/>
          <ac:spMkLst>
            <pc:docMk/>
            <pc:sldMk cId="2905856232" sldId="256"/>
            <ac:spMk id="42" creationId="{7FA80645-FCF6-46A0-BE2E-AE2EC677F726}"/>
          </ac:spMkLst>
        </pc:spChg>
        <pc:spChg chg="add mod">
          <ac:chgData name="Wang QL" userId="520397e4cf4a652e" providerId="LiveId" clId="{21D57A4E-9038-447A-8FEF-8B2EAA9E0884}" dt="2019-09-11T01:53:34.753" v="37" actId="1037"/>
          <ac:spMkLst>
            <pc:docMk/>
            <pc:sldMk cId="2905856232" sldId="256"/>
            <ac:spMk id="43" creationId="{8FAF6638-567E-45D4-82B8-61F0581268AF}"/>
          </ac:spMkLst>
        </pc:spChg>
        <pc:spChg chg="add mod">
          <ac:chgData name="Wang QL" userId="520397e4cf4a652e" providerId="LiveId" clId="{21D57A4E-9038-447A-8FEF-8B2EAA9E0884}" dt="2019-09-11T01:53:34.753" v="37" actId="1037"/>
          <ac:spMkLst>
            <pc:docMk/>
            <pc:sldMk cId="2905856232" sldId="256"/>
            <ac:spMk id="44" creationId="{E611E51F-7340-4E7E-BF89-6D1CCA33F4C2}"/>
          </ac:spMkLst>
        </pc:spChg>
        <pc:spChg chg="add mod">
          <ac:chgData name="Wang QL" userId="520397e4cf4a652e" providerId="LiveId" clId="{21D57A4E-9038-447A-8FEF-8B2EAA9E0884}" dt="2019-09-11T01:53:34.753" v="37" actId="1037"/>
          <ac:spMkLst>
            <pc:docMk/>
            <pc:sldMk cId="2905856232" sldId="256"/>
            <ac:spMk id="45" creationId="{AB7CF466-C788-4131-8611-D92A910F6413}"/>
          </ac:spMkLst>
        </pc:spChg>
        <pc:spChg chg="add mod">
          <ac:chgData name="Wang QL" userId="520397e4cf4a652e" providerId="LiveId" clId="{21D57A4E-9038-447A-8FEF-8B2EAA9E0884}" dt="2019-09-11T01:53:56.577" v="51" actId="1038"/>
          <ac:spMkLst>
            <pc:docMk/>
            <pc:sldMk cId="2905856232" sldId="256"/>
            <ac:spMk id="47" creationId="{20501369-D9AE-4715-964E-0000A6AA94D4}"/>
          </ac:spMkLst>
        </pc:spChg>
        <pc:spChg chg="add mod">
          <ac:chgData name="Wang QL" userId="520397e4cf4a652e" providerId="LiveId" clId="{21D57A4E-9038-447A-8FEF-8B2EAA9E0884}" dt="2019-09-11T01:53:56.577" v="51" actId="1038"/>
          <ac:spMkLst>
            <pc:docMk/>
            <pc:sldMk cId="2905856232" sldId="256"/>
            <ac:spMk id="49" creationId="{F46A677A-8127-49B3-8DEA-51B669CA11E9}"/>
          </ac:spMkLst>
        </pc:spChg>
        <pc:spChg chg="add mod">
          <ac:chgData name="Wang QL" userId="520397e4cf4a652e" providerId="LiveId" clId="{21D57A4E-9038-447A-8FEF-8B2EAA9E0884}" dt="2019-09-11T01:53:56.577" v="51" actId="1038"/>
          <ac:spMkLst>
            <pc:docMk/>
            <pc:sldMk cId="2905856232" sldId="256"/>
            <ac:spMk id="51" creationId="{184A0583-C509-4966-BF27-1BBC28023179}"/>
          </ac:spMkLst>
        </pc:spChg>
        <pc:spChg chg="add mod">
          <ac:chgData name="Wang QL" userId="520397e4cf4a652e" providerId="LiveId" clId="{21D57A4E-9038-447A-8FEF-8B2EAA9E0884}" dt="2019-09-11T01:54:29.783" v="55" actId="1035"/>
          <ac:spMkLst>
            <pc:docMk/>
            <pc:sldMk cId="2905856232" sldId="256"/>
            <ac:spMk id="56" creationId="{B63B86E8-B3AB-4E78-B9CF-FAF568AF9E95}"/>
          </ac:spMkLst>
        </pc:spChg>
        <pc:spChg chg="add mod">
          <ac:chgData name="Wang QL" userId="520397e4cf4a652e" providerId="LiveId" clId="{21D57A4E-9038-447A-8FEF-8B2EAA9E0884}" dt="2019-09-11T01:54:29.783" v="55" actId="1035"/>
          <ac:spMkLst>
            <pc:docMk/>
            <pc:sldMk cId="2905856232" sldId="256"/>
            <ac:spMk id="58" creationId="{EC1CA492-FF50-4642-BD05-90185FBC4678}"/>
          </ac:spMkLst>
        </pc:spChg>
        <pc:spChg chg="add mod">
          <ac:chgData name="Wang QL" userId="520397e4cf4a652e" providerId="LiveId" clId="{21D57A4E-9038-447A-8FEF-8B2EAA9E0884}" dt="2019-09-11T01:54:29.783" v="55" actId="1035"/>
          <ac:spMkLst>
            <pc:docMk/>
            <pc:sldMk cId="2905856232" sldId="256"/>
            <ac:spMk id="60" creationId="{B9A48D36-859E-4581-96C0-DA012FF129BF}"/>
          </ac:spMkLst>
        </pc:spChg>
        <pc:spChg chg="add mod">
          <ac:chgData name="Wang QL" userId="520397e4cf4a652e" providerId="LiveId" clId="{21D57A4E-9038-447A-8FEF-8B2EAA9E0884}" dt="2019-09-11T01:55:19.976" v="59" actId="208"/>
          <ac:spMkLst>
            <pc:docMk/>
            <pc:sldMk cId="2905856232" sldId="256"/>
            <ac:spMk id="62" creationId="{228C33BE-BE88-4AC9-8B67-18E38AC9499C}"/>
          </ac:spMkLst>
        </pc:spChg>
        <pc:spChg chg="add mod">
          <ac:chgData name="Wang QL" userId="520397e4cf4a652e" providerId="LiveId" clId="{21D57A4E-9038-447A-8FEF-8B2EAA9E0884}" dt="2019-09-11T01:55:34.825" v="65" actId="14100"/>
          <ac:spMkLst>
            <pc:docMk/>
            <pc:sldMk cId="2905856232" sldId="256"/>
            <ac:spMk id="64" creationId="{BBA89C5F-8AF0-4FF5-AC1C-7FDAF6EFB363}"/>
          </ac:spMkLst>
        </pc:spChg>
        <pc:spChg chg="add del">
          <ac:chgData name="Wang QL" userId="520397e4cf4a652e" providerId="LiveId" clId="{21D57A4E-9038-447A-8FEF-8B2EAA9E0884}" dt="2019-09-11T01:55:45.076" v="69"/>
          <ac:spMkLst>
            <pc:docMk/>
            <pc:sldMk cId="2905856232" sldId="256"/>
            <ac:spMk id="66" creationId="{A3F671E7-B6C7-4C30-A92F-274713077C14}"/>
          </ac:spMkLst>
        </pc:spChg>
        <pc:spChg chg="add del">
          <ac:chgData name="Wang QL" userId="520397e4cf4a652e" providerId="LiveId" clId="{21D57A4E-9038-447A-8FEF-8B2EAA9E0884}" dt="2019-09-11T01:55:45.076" v="69"/>
          <ac:spMkLst>
            <pc:docMk/>
            <pc:sldMk cId="2905856232" sldId="256"/>
            <ac:spMk id="67" creationId="{C57CD55A-8DD2-42CB-9AC2-6425671C8D51}"/>
          </ac:spMkLst>
        </pc:spChg>
        <pc:spChg chg="add mod">
          <ac:chgData name="Wang QL" userId="520397e4cf4a652e" providerId="LiveId" clId="{21D57A4E-9038-447A-8FEF-8B2EAA9E0884}" dt="2019-09-11T01:55:59.537" v="71" actId="1076"/>
          <ac:spMkLst>
            <pc:docMk/>
            <pc:sldMk cId="2905856232" sldId="256"/>
            <ac:spMk id="68" creationId="{03FA2003-EB2D-4D87-B484-02B9AFC58702}"/>
          </ac:spMkLst>
        </pc:spChg>
        <pc:spChg chg="add mod">
          <ac:chgData name="Wang QL" userId="520397e4cf4a652e" providerId="LiveId" clId="{21D57A4E-9038-447A-8FEF-8B2EAA9E0884}" dt="2019-09-11T01:55:59.537" v="71" actId="1076"/>
          <ac:spMkLst>
            <pc:docMk/>
            <pc:sldMk cId="2905856232" sldId="256"/>
            <ac:spMk id="70" creationId="{12136B22-5BBA-47EA-B2C3-4856268412A6}"/>
          </ac:spMkLst>
        </pc:spChg>
        <pc:spChg chg="add mod">
          <ac:chgData name="Wang QL" userId="520397e4cf4a652e" providerId="LiveId" clId="{21D57A4E-9038-447A-8FEF-8B2EAA9E0884}" dt="2019-09-11T01:56:08.240" v="73" actId="1076"/>
          <ac:spMkLst>
            <pc:docMk/>
            <pc:sldMk cId="2905856232" sldId="256"/>
            <ac:spMk id="72" creationId="{58BE45AE-1D7C-42FB-89C0-DFA1C055B368}"/>
          </ac:spMkLst>
        </pc:spChg>
        <pc:spChg chg="add mod">
          <ac:chgData name="Wang QL" userId="520397e4cf4a652e" providerId="LiveId" clId="{21D57A4E-9038-447A-8FEF-8B2EAA9E0884}" dt="2019-09-11T01:56:08.240" v="73" actId="1076"/>
          <ac:spMkLst>
            <pc:docMk/>
            <pc:sldMk cId="2905856232" sldId="256"/>
            <ac:spMk id="74" creationId="{8929C19C-5224-4EAC-8B41-49DD8B9CB694}"/>
          </ac:spMkLst>
        </pc:spChg>
        <pc:spChg chg="add mod">
          <ac:chgData name="Wang QL" userId="520397e4cf4a652e" providerId="LiveId" clId="{21D57A4E-9038-447A-8FEF-8B2EAA9E0884}" dt="2019-09-11T01:56:30.071" v="77" actId="1076"/>
          <ac:spMkLst>
            <pc:docMk/>
            <pc:sldMk cId="2905856232" sldId="256"/>
            <ac:spMk id="75" creationId="{01BC488D-B03C-42EE-9376-1C7E04EFA1E0}"/>
          </ac:spMkLst>
        </pc:spChg>
        <pc:spChg chg="add mod">
          <ac:chgData name="Wang QL" userId="520397e4cf4a652e" providerId="LiveId" clId="{21D57A4E-9038-447A-8FEF-8B2EAA9E0884}" dt="2019-09-11T01:56:30.071" v="77" actId="1076"/>
          <ac:spMkLst>
            <pc:docMk/>
            <pc:sldMk cId="2905856232" sldId="256"/>
            <ac:spMk id="76" creationId="{3C425C5B-49DF-4663-8EC2-C5AD981FA41B}"/>
          </ac:spMkLst>
        </pc:spChg>
        <pc:spChg chg="add del">
          <ac:chgData name="Wang QL" userId="520397e4cf4a652e" providerId="LiveId" clId="{21D57A4E-9038-447A-8FEF-8B2EAA9E0884}" dt="2019-09-11T01:56:10.651" v="76"/>
          <ac:spMkLst>
            <pc:docMk/>
            <pc:sldMk cId="2905856232" sldId="256"/>
            <ac:spMk id="77" creationId="{1B5F4A48-85DB-493D-A3DE-C3D6843E33B1}"/>
          </ac:spMkLst>
        </pc:spChg>
        <pc:spChg chg="add del">
          <ac:chgData name="Wang QL" userId="520397e4cf4a652e" providerId="LiveId" clId="{21D57A4E-9038-447A-8FEF-8B2EAA9E0884}" dt="2019-09-11T01:56:10.651" v="76"/>
          <ac:spMkLst>
            <pc:docMk/>
            <pc:sldMk cId="2905856232" sldId="256"/>
            <ac:spMk id="78" creationId="{7DC64784-B01F-48E3-AE77-B0955623275B}"/>
          </ac:spMkLst>
        </pc:spChg>
        <pc:spChg chg="add mod">
          <ac:chgData name="Wang QL" userId="520397e4cf4a652e" providerId="LiveId" clId="{21D57A4E-9038-447A-8FEF-8B2EAA9E0884}" dt="2019-09-11T01:56:47.235" v="79" actId="1076"/>
          <ac:spMkLst>
            <pc:docMk/>
            <pc:sldMk cId="2905856232" sldId="256"/>
            <ac:spMk id="79" creationId="{1F36F012-6813-40B4-A479-5652E0E1A12F}"/>
          </ac:spMkLst>
        </pc:spChg>
        <pc:spChg chg="add mod">
          <ac:chgData name="Wang QL" userId="520397e4cf4a652e" providerId="LiveId" clId="{21D57A4E-9038-447A-8FEF-8B2EAA9E0884}" dt="2019-09-11T01:56:47.235" v="79" actId="1076"/>
          <ac:spMkLst>
            <pc:docMk/>
            <pc:sldMk cId="2905856232" sldId="256"/>
            <ac:spMk id="80" creationId="{362398EC-BE4A-41E3-8C39-0F1DF330FA67}"/>
          </ac:spMkLst>
        </pc:spChg>
        <pc:picChg chg="mod">
          <ac:chgData name="Wang QL" userId="520397e4cf4a652e" providerId="LiveId" clId="{21D57A4E-9038-447A-8FEF-8B2EAA9E0884}" dt="2019-09-11T01:52:16.445" v="9" actId="1076"/>
          <ac:picMkLst>
            <pc:docMk/>
            <pc:sldMk cId="2905856232" sldId="256"/>
            <ac:picMk id="27" creationId="{8E9311FD-9831-4584-B78F-A4987129630C}"/>
          </ac:picMkLst>
        </pc:picChg>
        <pc:picChg chg="add del">
          <ac:chgData name="Wang QL" userId="520397e4cf4a652e" providerId="LiveId" clId="{21D57A4E-9038-447A-8FEF-8B2EAA9E0884}" dt="2019-09-11T01:53:48.458" v="41"/>
          <ac:picMkLst>
            <pc:docMk/>
            <pc:sldMk cId="2905856232" sldId="256"/>
            <ac:picMk id="37" creationId="{B1CC5022-190A-4DD4-9766-90CF34C17E81}"/>
          </ac:picMkLst>
        </pc:picChg>
        <pc:picChg chg="mod">
          <ac:chgData name="Wang QL" userId="520397e4cf4a652e" providerId="LiveId" clId="{21D57A4E-9038-447A-8FEF-8B2EAA9E0884}" dt="2019-09-11T01:55:43.279" v="68" actId="1076"/>
          <ac:picMkLst>
            <pc:docMk/>
            <pc:sldMk cId="2905856232" sldId="256"/>
            <ac:picMk id="69" creationId="{EC2CDA1D-2C9B-4643-8FBE-E834185F3E9F}"/>
          </ac:picMkLst>
        </pc:picChg>
      </pc:sldChg>
    </pc:docChg>
  </pc:docChgLst>
  <pc:docChgLst>
    <pc:chgData name="Wang QL" userId="520397e4cf4a652e" providerId="LiveId" clId="{997CA48B-B884-4EEA-80D2-8E049BBA0FD4}"/>
  </pc:docChgLst>
  <pc:docChgLst>
    <pc:chgData name="Wang QL" userId="520397e4cf4a652e" providerId="LiveId" clId="{20D992B9-B480-494E-9305-503916BCE1AE}"/>
  </pc:docChgLst>
  <pc:docChgLst>
    <pc:chgData name="Wang QL" userId="520397e4cf4a652e" providerId="LiveId" clId="{FF9AAB6D-BD83-4943-B608-A09045494017}"/>
    <pc:docChg chg="custSel modSld">
      <pc:chgData name="Wang QL" userId="520397e4cf4a652e" providerId="LiveId" clId="{FF9AAB6D-BD83-4943-B608-A09045494017}" dt="2019-07-20T12:48:50.844" v="150" actId="1038"/>
      <pc:docMkLst>
        <pc:docMk/>
      </pc:docMkLst>
      <pc:sldChg chg="delSp modSp">
        <pc:chgData name="Wang QL" userId="520397e4cf4a652e" providerId="LiveId" clId="{FF9AAB6D-BD83-4943-B608-A09045494017}" dt="2019-07-20T12:48:50.844" v="150" actId="1038"/>
        <pc:sldMkLst>
          <pc:docMk/>
          <pc:sldMk cId="2905856232" sldId="256"/>
        </pc:sldMkLst>
        <pc:spChg chg="del">
          <ac:chgData name="Wang QL" userId="520397e4cf4a652e" providerId="LiveId" clId="{FF9AAB6D-BD83-4943-B608-A09045494017}" dt="2019-07-20T12:47:30.204" v="1" actId="478"/>
          <ac:spMkLst>
            <pc:docMk/>
            <pc:sldMk cId="2905856232" sldId="256"/>
            <ac:spMk id="2" creationId="{96A8B12E-E14A-3D45-95C1-D5C71DF923AD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34" creationId="{5054EDA9-AD92-374D-9423-750CCDAC7BEF}"/>
          </ac:spMkLst>
        </pc:spChg>
        <pc:spChg chg="del">
          <ac:chgData name="Wang QL" userId="520397e4cf4a652e" providerId="LiveId" clId="{FF9AAB6D-BD83-4943-B608-A09045494017}" dt="2019-07-20T12:47:12.039" v="0" actId="478"/>
          <ac:spMkLst>
            <pc:docMk/>
            <pc:sldMk cId="2905856232" sldId="256"/>
            <ac:spMk id="36" creationId="{A32C0041-7B62-244F-BA02-23E75A9BD6A3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38" creationId="{C04DB655-974E-7A4F-AD78-FAF167113F6A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40" creationId="{20E77885-8298-664D-9C3A-404013FECFE2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46" creationId="{5FEB40A5-E4BB-2949-ABA9-2E14DC5A3EBB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48" creationId="{F8EDF28D-2A48-064F-97EA-67F8B252E7D7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50" creationId="{C355F42B-BA4C-6C4B-A5F6-EE9C2CB89A28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52" creationId="{FA3320E6-C547-ED43-96C2-6B1E57FF6AC9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54" creationId="{4058D61D-7F74-0940-B04F-60E2C19E994F}"/>
          </ac:spMkLst>
        </pc:spChg>
        <pc:picChg chg="del">
          <ac:chgData name="Wang QL" userId="520397e4cf4a652e" providerId="LiveId" clId="{FF9AAB6D-BD83-4943-B608-A09045494017}" dt="2019-07-20T12:47:30.204" v="1" actId="478"/>
          <ac:picMkLst>
            <pc:docMk/>
            <pc:sldMk cId="2905856232" sldId="256"/>
            <ac:picMk id="9" creationId="{17328674-6F67-4CB1-905B-65CE4C9D18BF}"/>
          </ac:picMkLst>
        </pc:picChg>
        <pc:picChg chg="del">
          <ac:chgData name="Wang QL" userId="520397e4cf4a652e" providerId="LiveId" clId="{FF9AAB6D-BD83-4943-B608-A09045494017}" dt="2019-07-20T12:47:30.204" v="1" actId="478"/>
          <ac:picMkLst>
            <pc:docMk/>
            <pc:sldMk cId="2905856232" sldId="256"/>
            <ac:picMk id="13" creationId="{FEC48977-24F9-473B-ADDA-BE487ADFD0CB}"/>
          </ac:picMkLst>
        </pc:picChg>
        <pc:picChg chg="del">
          <ac:chgData name="Wang QL" userId="520397e4cf4a652e" providerId="LiveId" clId="{FF9AAB6D-BD83-4943-B608-A09045494017}" dt="2019-07-20T12:47:30.204" v="1" actId="478"/>
          <ac:picMkLst>
            <pc:docMk/>
            <pc:sldMk cId="2905856232" sldId="256"/>
            <ac:picMk id="15" creationId="{9B69EFEA-B07D-4A26-9A4B-C97966A68748}"/>
          </ac:picMkLst>
        </pc:picChg>
        <pc:picChg chg="del">
          <ac:chgData name="Wang QL" userId="520397e4cf4a652e" providerId="LiveId" clId="{FF9AAB6D-BD83-4943-B608-A09045494017}" dt="2019-07-20T12:47:30.204" v="1" actId="478"/>
          <ac:picMkLst>
            <pc:docMk/>
            <pc:sldMk cId="2905856232" sldId="256"/>
            <ac:picMk id="17" creationId="{9710CE89-C620-4235-8747-A168845577E2}"/>
          </ac:picMkLst>
        </pc:picChg>
        <pc:picChg chg="del">
          <ac:chgData name="Wang QL" userId="520397e4cf4a652e" providerId="LiveId" clId="{FF9AAB6D-BD83-4943-B608-A09045494017}" dt="2019-07-20T12:47:30.204" v="1" actId="478"/>
          <ac:picMkLst>
            <pc:docMk/>
            <pc:sldMk cId="2905856232" sldId="256"/>
            <ac:picMk id="19" creationId="{5FABB68D-E599-4FC2-97FD-274B7E43E218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27" creationId="{8E9311FD-9831-4584-B78F-A4987129630C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31" creationId="{4155294A-D23D-48DC-9B18-57A7412ED48C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33" creationId="{B71208C0-879C-48D6-88C5-36EF6E16A84E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35" creationId="{1D02B73A-2362-416A-A938-21712D4FA535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37" creationId="{B1CC5022-190A-4DD4-9766-90CF34C17E81}"/>
          </ac:picMkLst>
        </pc:picChg>
        <pc:picChg chg="del">
          <ac:chgData name="Wang QL" userId="520397e4cf4a652e" providerId="LiveId" clId="{FF9AAB6D-BD83-4943-B608-A09045494017}" dt="2019-07-20T12:47:12.039" v="0" actId="478"/>
          <ac:picMkLst>
            <pc:docMk/>
            <pc:sldMk cId="2905856232" sldId="256"/>
            <ac:picMk id="41" creationId="{E27745EA-558D-4ADC-ACE9-DDB3E00821DE}"/>
          </ac:picMkLst>
        </pc:picChg>
        <pc:picChg chg="del">
          <ac:chgData name="Wang QL" userId="520397e4cf4a652e" providerId="LiveId" clId="{FF9AAB6D-BD83-4943-B608-A09045494017}" dt="2019-07-20T12:47:12.039" v="0" actId="478"/>
          <ac:picMkLst>
            <pc:docMk/>
            <pc:sldMk cId="2905856232" sldId="256"/>
            <ac:picMk id="43" creationId="{3E57E2E2-3770-448C-BCE7-691AB77E11E8}"/>
          </ac:picMkLst>
        </pc:picChg>
        <pc:picChg chg="del">
          <ac:chgData name="Wang QL" userId="520397e4cf4a652e" providerId="LiveId" clId="{FF9AAB6D-BD83-4943-B608-A09045494017}" dt="2019-07-20T12:47:12.039" v="0" actId="478"/>
          <ac:picMkLst>
            <pc:docMk/>
            <pc:sldMk cId="2905856232" sldId="256"/>
            <ac:picMk id="45" creationId="{B7690AEF-30DD-46D0-B072-4105536C9C3B}"/>
          </ac:picMkLst>
        </pc:picChg>
        <pc:picChg chg="del">
          <ac:chgData name="Wang QL" userId="520397e4cf4a652e" providerId="LiveId" clId="{FF9AAB6D-BD83-4943-B608-A09045494017}" dt="2019-07-20T12:47:12.039" v="0" actId="478"/>
          <ac:picMkLst>
            <pc:docMk/>
            <pc:sldMk cId="2905856232" sldId="256"/>
            <ac:picMk id="47" creationId="{B5DAF4B4-3BF4-451C-9B3F-645AC568BC2C}"/>
          </ac:picMkLst>
        </pc:picChg>
        <pc:picChg chg="del">
          <ac:chgData name="Wang QL" userId="520397e4cf4a652e" providerId="LiveId" clId="{FF9AAB6D-BD83-4943-B608-A09045494017}" dt="2019-07-20T12:47:12.039" v="0" actId="478"/>
          <ac:picMkLst>
            <pc:docMk/>
            <pc:sldMk cId="2905856232" sldId="256"/>
            <ac:picMk id="49" creationId="{35765CFA-3945-4834-B0C3-0DD28B151CF2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53" creationId="{54E0D020-6A83-4AE6-8C17-447D50E8ED55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55" creationId="{C9E383B3-9A39-407A-A80B-09E76CCDB46B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57" creationId="{115F2B6E-3419-456B-9401-63AC3107C37B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59" creationId="{D493F09E-335B-4608-BDBD-408C6498F130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61" creationId="{D97481FD-4135-4AAE-8D74-905B005CFABB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63" creationId="{65B87D94-2C71-453A-B116-B26A8B24A638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65" creationId="{6830445F-5DB2-4142-9A25-65A972A76474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69" creationId="{EC2CDA1D-2C9B-4643-8FBE-E834185F3E9F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71" creationId="{5444F8CA-6585-4CC7-8D41-CA285ABC9B47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73" creationId="{202F3397-A4CB-40A9-8C53-2098ACCD602D}"/>
          </ac:picMkLst>
        </pc:picChg>
        <pc:cxnChg chg="mod">
          <ac:chgData name="Wang QL" userId="520397e4cf4a652e" providerId="LiveId" clId="{FF9AAB6D-BD83-4943-B608-A09045494017}" dt="2019-07-20T12:48:50.844" v="150" actId="1038"/>
          <ac:cxnSpMkLst>
            <pc:docMk/>
            <pc:sldMk cId="2905856232" sldId="256"/>
            <ac:cxnSpMk id="4" creationId="{0E515B88-7812-45C1-87B8-FFF5C738F765}"/>
          </ac:cxnSpMkLst>
        </pc:cxnChg>
      </pc:sldChg>
    </pc:docChg>
  </pc:docChgLst>
  <pc:docChgLst>
    <pc:chgData name="Wang QL" userId="520397e4cf4a652e" providerId="LiveId" clId="{670DEF87-602A-4EF0-B021-E5E3054C1B21}"/>
    <pc:docChg chg="undo modSld">
      <pc:chgData name="Wang QL" userId="520397e4cf4a652e" providerId="LiveId" clId="{670DEF87-602A-4EF0-B021-E5E3054C1B21}" dt="2019-07-26T09:40:35.236" v="36" actId="1076"/>
      <pc:docMkLst>
        <pc:docMk/>
      </pc:docMkLst>
      <pc:sldChg chg="modSp">
        <pc:chgData name="Wang QL" userId="520397e4cf4a652e" providerId="LiveId" clId="{670DEF87-602A-4EF0-B021-E5E3054C1B21}" dt="2019-07-26T09:40:35.236" v="36" actId="1076"/>
        <pc:sldMkLst>
          <pc:docMk/>
          <pc:sldMk cId="2905856232" sldId="256"/>
        </pc:sldMkLst>
        <pc:spChg chg="mod">
          <ac:chgData name="Wang QL" userId="520397e4cf4a652e" providerId="LiveId" clId="{670DEF87-602A-4EF0-B021-E5E3054C1B21}" dt="2019-07-26T09:40:35.236" v="36" actId="1076"/>
          <ac:spMkLst>
            <pc:docMk/>
            <pc:sldMk cId="2905856232" sldId="256"/>
            <ac:spMk id="46" creationId="{5FEB40A5-E4BB-2949-ABA9-2E14DC5A3EBB}"/>
          </ac:spMkLst>
        </pc:spChg>
      </pc:sldChg>
    </pc:docChg>
  </pc:docChgLst>
  <pc:docChgLst>
    <pc:chgData name="Wang QL" userId="520397e4cf4a652e" providerId="LiveId" clId="{13734898-088C-4A00-8C8B-7FF2875BF58E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649770"/>
            <a:ext cx="12851448" cy="3509551"/>
          </a:xfrm>
        </p:spPr>
        <p:txBody>
          <a:bodyPr anchor="b"/>
          <a:lstStyle>
            <a:lvl1pPr algn="ctr">
              <a:defRPr sz="8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294662"/>
            <a:ext cx="11339513" cy="2433817"/>
          </a:xfrm>
        </p:spPr>
        <p:txBody>
          <a:bodyPr/>
          <a:lstStyle>
            <a:lvl1pPr marL="0" indent="0" algn="ctr">
              <a:buNone/>
              <a:defRPr sz="3528"/>
            </a:lvl1pPr>
            <a:lvl2pPr marL="672038" indent="0" algn="ctr">
              <a:buNone/>
              <a:defRPr sz="2940"/>
            </a:lvl2pPr>
            <a:lvl3pPr marL="1344077" indent="0" algn="ctr">
              <a:buNone/>
              <a:defRPr sz="2646"/>
            </a:lvl3pPr>
            <a:lvl4pPr marL="2016115" indent="0" algn="ctr">
              <a:buNone/>
              <a:defRPr sz="2352"/>
            </a:lvl4pPr>
            <a:lvl5pPr marL="2688153" indent="0" algn="ctr">
              <a:buNone/>
              <a:defRPr sz="2352"/>
            </a:lvl5pPr>
            <a:lvl6pPr marL="3360191" indent="0" algn="ctr">
              <a:buNone/>
              <a:defRPr sz="2352"/>
            </a:lvl6pPr>
            <a:lvl7pPr marL="4032230" indent="0" algn="ctr">
              <a:buNone/>
              <a:defRPr sz="2352"/>
            </a:lvl7pPr>
            <a:lvl8pPr marL="4704268" indent="0" algn="ctr">
              <a:buNone/>
              <a:defRPr sz="2352"/>
            </a:lvl8pPr>
            <a:lvl9pPr marL="5376306" indent="0" algn="ctr">
              <a:buNone/>
              <a:defRPr sz="23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1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9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36700"/>
            <a:ext cx="3260110" cy="85428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36700"/>
            <a:ext cx="9591338" cy="85428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7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3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513159"/>
            <a:ext cx="13040439" cy="419325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6746088"/>
            <a:ext cx="13040439" cy="2205136"/>
          </a:xfrm>
        </p:spPr>
        <p:txBody>
          <a:bodyPr/>
          <a:lstStyle>
            <a:lvl1pPr marL="0" indent="0">
              <a:buNone/>
              <a:defRPr sz="3528">
                <a:solidFill>
                  <a:schemeClr val="tx1"/>
                </a:solidFill>
              </a:defRPr>
            </a:lvl1pPr>
            <a:lvl2pPr marL="67203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077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611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815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60191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223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426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630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5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683500"/>
            <a:ext cx="6425724" cy="639606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683500"/>
            <a:ext cx="6425724" cy="639606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4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36702"/>
            <a:ext cx="13040439" cy="1948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471154"/>
            <a:ext cx="6396193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682228"/>
            <a:ext cx="6396193" cy="54160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471154"/>
            <a:ext cx="6427693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682228"/>
            <a:ext cx="6427693" cy="54160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16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49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672042"/>
            <a:ext cx="4876384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451426"/>
            <a:ext cx="7654171" cy="7163777"/>
          </a:xfrm>
        </p:spPr>
        <p:txBody>
          <a:bodyPr/>
          <a:lstStyle>
            <a:lvl1pPr>
              <a:defRPr sz="4704"/>
            </a:lvl1pPr>
            <a:lvl2pPr>
              <a:defRPr sz="4116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024188"/>
            <a:ext cx="4876384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59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672042"/>
            <a:ext cx="4876384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451426"/>
            <a:ext cx="7654171" cy="7163777"/>
          </a:xfrm>
        </p:spPr>
        <p:txBody>
          <a:bodyPr anchor="t"/>
          <a:lstStyle>
            <a:lvl1pPr marL="0" indent="0">
              <a:buNone/>
              <a:defRPr sz="4704"/>
            </a:lvl1pPr>
            <a:lvl2pPr marL="672038" indent="0">
              <a:buNone/>
              <a:defRPr sz="4116"/>
            </a:lvl2pPr>
            <a:lvl3pPr marL="1344077" indent="0">
              <a:buNone/>
              <a:defRPr sz="3528"/>
            </a:lvl3pPr>
            <a:lvl4pPr marL="2016115" indent="0">
              <a:buNone/>
              <a:defRPr sz="2940"/>
            </a:lvl4pPr>
            <a:lvl5pPr marL="2688153" indent="0">
              <a:buNone/>
              <a:defRPr sz="2940"/>
            </a:lvl5pPr>
            <a:lvl6pPr marL="3360191" indent="0">
              <a:buNone/>
              <a:defRPr sz="2940"/>
            </a:lvl6pPr>
            <a:lvl7pPr marL="4032230" indent="0">
              <a:buNone/>
              <a:defRPr sz="2940"/>
            </a:lvl7pPr>
            <a:lvl8pPr marL="4704268" indent="0">
              <a:buNone/>
              <a:defRPr sz="2940"/>
            </a:lvl8pPr>
            <a:lvl9pPr marL="5376306" indent="0">
              <a:buNone/>
              <a:defRPr sz="29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024188"/>
            <a:ext cx="4876384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2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36702"/>
            <a:ext cx="13040439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683500"/>
            <a:ext cx="13040439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343248"/>
            <a:ext cx="340185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6EB22-CB3D-4643-A2BA-0821C189273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343248"/>
            <a:ext cx="510278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343248"/>
            <a:ext cx="340185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3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344077" rtl="0" eaLnBrk="1" latinLnBrk="0" hangingPunct="1">
        <a:lnSpc>
          <a:spcPct val="90000"/>
        </a:lnSpc>
        <a:spcBef>
          <a:spcPct val="0"/>
        </a:spcBef>
        <a:buNone/>
        <a:defRPr sz="64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19" indent="-336019" algn="l" defTabSz="1344077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6" kern="1200">
          <a:solidFill>
            <a:schemeClr val="tx1"/>
          </a:solidFill>
          <a:latin typeface="+mn-lt"/>
          <a:ea typeface="+mn-ea"/>
          <a:cs typeface="+mn-cs"/>
        </a:defRPr>
      </a:lvl1pPr>
      <a:lvl2pPr marL="100805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80096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134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4172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6211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8249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4028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2325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203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4077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6115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8153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60191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223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426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6306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8E9311FD-9831-4584-B78F-A49871296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32" y="2398775"/>
            <a:ext cx="2160000" cy="216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155294A-D23D-48DC-9B18-57A7412ED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396" y="2398775"/>
            <a:ext cx="2160000" cy="2160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71208C0-879C-48D6-88C5-36EF6E16A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64" y="2398775"/>
            <a:ext cx="2160000" cy="216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D02B73A-2362-416A-A938-21712D4FA5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08" y="2398775"/>
            <a:ext cx="2160000" cy="2160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1CC5022-190A-4DD4-9766-90CF34C17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652" y="2398775"/>
            <a:ext cx="2160000" cy="2160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54E0D020-6A83-4AE6-8C17-447D50E8ED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396" y="7642489"/>
            <a:ext cx="2160000" cy="2160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C9E383B3-9A39-407A-A80B-09E76CCDB4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30" y="7642489"/>
            <a:ext cx="2160000" cy="21600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115F2B6E-3419-456B-9401-63AC3107C3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64" y="7642489"/>
            <a:ext cx="2160000" cy="21600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493F09E-335B-4608-BDBD-408C6498F1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08" y="7642489"/>
            <a:ext cx="2160000" cy="21600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D97481FD-4135-4AAE-8D74-905B005CFA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652" y="7642489"/>
            <a:ext cx="2160000" cy="216000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65B87D94-2C71-453A-B116-B26A8B24A6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396" y="5021199"/>
            <a:ext cx="2160000" cy="21600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6830445F-5DB2-4142-9A25-65A972A764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64" y="5021199"/>
            <a:ext cx="2160000" cy="216000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EC2CDA1D-2C9B-4643-8FBE-E834185F3E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32" y="5021199"/>
            <a:ext cx="2160000" cy="21600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5444F8CA-6585-4CC7-8D41-CA285ABC9B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410" y="5020632"/>
            <a:ext cx="2160000" cy="21600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202F3397-A4CB-40A9-8C53-2098ACCD60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652" y="5021199"/>
            <a:ext cx="2160000" cy="21600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5054EDA9-AD92-374D-9423-750CCDAC7BEF}"/>
              </a:ext>
            </a:extLst>
          </p:cNvPr>
          <p:cNvSpPr txBox="1"/>
          <p:nvPr/>
        </p:nvSpPr>
        <p:spPr>
          <a:xfrm>
            <a:off x="227289" y="3221975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Pneumonic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04DB655-974E-7A4F-AD78-FAF167113F6A}"/>
              </a:ext>
            </a:extLst>
          </p:cNvPr>
          <p:cNvSpPr txBox="1"/>
          <p:nvPr/>
        </p:nvSpPr>
        <p:spPr>
          <a:xfrm>
            <a:off x="227289" y="5845523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Pneumonic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0E77885-8298-664D-9C3A-404013FECFE2}"/>
              </a:ext>
            </a:extLst>
          </p:cNvPr>
          <p:cNvSpPr txBox="1"/>
          <p:nvPr/>
        </p:nvSpPr>
        <p:spPr>
          <a:xfrm>
            <a:off x="227289" y="8430105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FEB40A5-E4BB-2949-ABA9-2E14DC5A3EBB}"/>
              </a:ext>
            </a:extLst>
          </p:cNvPr>
          <p:cNvSpPr txBox="1"/>
          <p:nvPr/>
        </p:nvSpPr>
        <p:spPr>
          <a:xfrm>
            <a:off x="2784593" y="296377"/>
            <a:ext cx="24030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Channel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8EDF28D-2A48-064F-97EA-67F8B252E7D7}"/>
              </a:ext>
            </a:extLst>
          </p:cNvPr>
          <p:cNvSpPr txBox="1"/>
          <p:nvPr/>
        </p:nvSpPr>
        <p:spPr>
          <a:xfrm>
            <a:off x="12305535" y="542599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355F42B-BA4C-6C4B-A5F6-EE9C2CB89A28}"/>
              </a:ext>
            </a:extLst>
          </p:cNvPr>
          <p:cNvSpPr txBox="1"/>
          <p:nvPr/>
        </p:nvSpPr>
        <p:spPr>
          <a:xfrm>
            <a:off x="5251132" y="543005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Lung Window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A3320E6-C547-ED43-96C2-6B1E57FF6AC9}"/>
              </a:ext>
            </a:extLst>
          </p:cNvPr>
          <p:cNvSpPr txBox="1"/>
          <p:nvPr/>
        </p:nvSpPr>
        <p:spPr>
          <a:xfrm>
            <a:off x="7536718" y="543005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 Image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058D61D-7F74-0940-B04F-60E2C19E994F}"/>
              </a:ext>
            </a:extLst>
          </p:cNvPr>
          <p:cNvSpPr txBox="1"/>
          <p:nvPr/>
        </p:nvSpPr>
        <p:spPr>
          <a:xfrm>
            <a:off x="9912081" y="543005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E515B88-7812-45C1-87B8-FFF5C738F765}"/>
              </a:ext>
            </a:extLst>
          </p:cNvPr>
          <p:cNvCxnSpPr>
            <a:cxnSpLocks/>
          </p:cNvCxnSpPr>
          <p:nvPr/>
        </p:nvCxnSpPr>
        <p:spPr>
          <a:xfrm>
            <a:off x="5244038" y="397512"/>
            <a:ext cx="0" cy="964310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55AA37F-63EC-410D-BD70-A0FBA8183837}"/>
              </a:ext>
            </a:extLst>
          </p:cNvPr>
          <p:cNvSpPr/>
          <p:nvPr/>
        </p:nvSpPr>
        <p:spPr>
          <a:xfrm>
            <a:off x="4457700" y="3386137"/>
            <a:ext cx="280988" cy="3714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E9AC62D-2899-45C3-95ED-50D25E97C669}"/>
              </a:ext>
            </a:extLst>
          </p:cNvPr>
          <p:cNvSpPr/>
          <p:nvPr/>
        </p:nvSpPr>
        <p:spPr>
          <a:xfrm>
            <a:off x="4096650" y="3706737"/>
            <a:ext cx="456300" cy="241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758A612-E33A-465B-9A07-A2F625E32A0D}"/>
              </a:ext>
            </a:extLst>
          </p:cNvPr>
          <p:cNvSpPr/>
          <p:nvPr/>
        </p:nvSpPr>
        <p:spPr>
          <a:xfrm>
            <a:off x="3481388" y="3629025"/>
            <a:ext cx="409518" cy="3714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26B9251-1D06-4CA4-9175-55E2FF07CCEF}"/>
              </a:ext>
            </a:extLst>
          </p:cNvPr>
          <p:cNvSpPr/>
          <p:nvPr/>
        </p:nvSpPr>
        <p:spPr>
          <a:xfrm>
            <a:off x="6949410" y="3386137"/>
            <a:ext cx="280988" cy="3714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7526AC2-8A1A-4FC6-A995-99239B7C6E8E}"/>
              </a:ext>
            </a:extLst>
          </p:cNvPr>
          <p:cNvSpPr/>
          <p:nvPr/>
        </p:nvSpPr>
        <p:spPr>
          <a:xfrm>
            <a:off x="6588360" y="3706737"/>
            <a:ext cx="456300" cy="241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FA80645-FCF6-46A0-BE2E-AE2EC677F726}"/>
              </a:ext>
            </a:extLst>
          </p:cNvPr>
          <p:cNvSpPr/>
          <p:nvPr/>
        </p:nvSpPr>
        <p:spPr>
          <a:xfrm>
            <a:off x="5973098" y="3629025"/>
            <a:ext cx="409518" cy="3714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FAF6638-567E-45D4-82B8-61F0581268AF}"/>
              </a:ext>
            </a:extLst>
          </p:cNvPr>
          <p:cNvSpPr/>
          <p:nvPr/>
        </p:nvSpPr>
        <p:spPr>
          <a:xfrm>
            <a:off x="9296370" y="3386137"/>
            <a:ext cx="280988" cy="3714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611E51F-7340-4E7E-BF89-6D1CCA33F4C2}"/>
              </a:ext>
            </a:extLst>
          </p:cNvPr>
          <p:cNvSpPr/>
          <p:nvPr/>
        </p:nvSpPr>
        <p:spPr>
          <a:xfrm>
            <a:off x="8935320" y="3706737"/>
            <a:ext cx="456300" cy="241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7CF466-C788-4131-8611-D92A910F6413}"/>
              </a:ext>
            </a:extLst>
          </p:cNvPr>
          <p:cNvSpPr/>
          <p:nvPr/>
        </p:nvSpPr>
        <p:spPr>
          <a:xfrm>
            <a:off x="8320058" y="3629025"/>
            <a:ext cx="409518" cy="3714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0501369-D9AE-4715-964E-0000A6AA94D4}"/>
              </a:ext>
            </a:extLst>
          </p:cNvPr>
          <p:cNvSpPr/>
          <p:nvPr/>
        </p:nvSpPr>
        <p:spPr>
          <a:xfrm>
            <a:off x="11676062" y="3363277"/>
            <a:ext cx="280988" cy="3714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46A677A-8127-49B3-8DEA-51B669CA11E9}"/>
              </a:ext>
            </a:extLst>
          </p:cNvPr>
          <p:cNvSpPr/>
          <p:nvPr/>
        </p:nvSpPr>
        <p:spPr>
          <a:xfrm>
            <a:off x="11315012" y="3683877"/>
            <a:ext cx="456300" cy="241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84A0583-C509-4966-BF27-1BBC28023179}"/>
              </a:ext>
            </a:extLst>
          </p:cNvPr>
          <p:cNvSpPr/>
          <p:nvPr/>
        </p:nvSpPr>
        <p:spPr>
          <a:xfrm>
            <a:off x="10699750" y="3606165"/>
            <a:ext cx="409518" cy="3714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63B86E8-B3AB-4E78-B9CF-FAF568AF9E95}"/>
              </a:ext>
            </a:extLst>
          </p:cNvPr>
          <p:cNvSpPr/>
          <p:nvPr/>
        </p:nvSpPr>
        <p:spPr>
          <a:xfrm>
            <a:off x="14035087" y="3381533"/>
            <a:ext cx="280988" cy="3714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C1CA492-FF50-4642-BD05-90185FBC4678}"/>
              </a:ext>
            </a:extLst>
          </p:cNvPr>
          <p:cNvSpPr/>
          <p:nvPr/>
        </p:nvSpPr>
        <p:spPr>
          <a:xfrm>
            <a:off x="13674037" y="3702133"/>
            <a:ext cx="456300" cy="241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9A48D36-859E-4581-96C0-DA012FF129BF}"/>
              </a:ext>
            </a:extLst>
          </p:cNvPr>
          <p:cNvSpPr/>
          <p:nvPr/>
        </p:nvSpPr>
        <p:spPr>
          <a:xfrm>
            <a:off x="13058775" y="3624421"/>
            <a:ext cx="409518" cy="3714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28C33BE-BE88-4AC9-8B67-18E38AC9499C}"/>
              </a:ext>
            </a:extLst>
          </p:cNvPr>
          <p:cNvSpPr/>
          <p:nvPr/>
        </p:nvSpPr>
        <p:spPr>
          <a:xfrm>
            <a:off x="3327169" y="6157521"/>
            <a:ext cx="284711" cy="27277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BA89C5F-8AF0-4FF5-AC1C-7FDAF6EFB363}"/>
              </a:ext>
            </a:extLst>
          </p:cNvPr>
          <p:cNvSpPr/>
          <p:nvPr/>
        </p:nvSpPr>
        <p:spPr>
          <a:xfrm>
            <a:off x="4314825" y="6115050"/>
            <a:ext cx="327783" cy="2333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3FA2003-EB2D-4D87-B484-02B9AFC58702}"/>
              </a:ext>
            </a:extLst>
          </p:cNvPr>
          <p:cNvSpPr/>
          <p:nvPr/>
        </p:nvSpPr>
        <p:spPr>
          <a:xfrm>
            <a:off x="5820947" y="6157520"/>
            <a:ext cx="284711" cy="27277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2136B22-5BBA-47EA-B2C3-4856268412A6}"/>
              </a:ext>
            </a:extLst>
          </p:cNvPr>
          <p:cNvSpPr/>
          <p:nvPr/>
        </p:nvSpPr>
        <p:spPr>
          <a:xfrm>
            <a:off x="6808603" y="6115049"/>
            <a:ext cx="327783" cy="2333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8BE45AE-1D7C-42FB-89C0-DFA1C055B368}"/>
              </a:ext>
            </a:extLst>
          </p:cNvPr>
          <p:cNvSpPr/>
          <p:nvPr/>
        </p:nvSpPr>
        <p:spPr>
          <a:xfrm>
            <a:off x="8186334" y="6157520"/>
            <a:ext cx="284711" cy="27277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929C19C-5224-4EAC-8B41-49DD8B9CB694}"/>
              </a:ext>
            </a:extLst>
          </p:cNvPr>
          <p:cNvSpPr/>
          <p:nvPr/>
        </p:nvSpPr>
        <p:spPr>
          <a:xfrm>
            <a:off x="9173990" y="6115049"/>
            <a:ext cx="327783" cy="2333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1BC488D-B03C-42EE-9376-1C7E04EFA1E0}"/>
              </a:ext>
            </a:extLst>
          </p:cNvPr>
          <p:cNvSpPr/>
          <p:nvPr/>
        </p:nvSpPr>
        <p:spPr>
          <a:xfrm>
            <a:off x="10536000" y="6157520"/>
            <a:ext cx="284711" cy="27277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C425C5B-49DF-4663-8EC2-C5AD981FA41B}"/>
              </a:ext>
            </a:extLst>
          </p:cNvPr>
          <p:cNvSpPr/>
          <p:nvPr/>
        </p:nvSpPr>
        <p:spPr>
          <a:xfrm>
            <a:off x="11523656" y="6115049"/>
            <a:ext cx="327783" cy="2333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F36F012-6813-40B4-A479-5652E0E1A12F}"/>
              </a:ext>
            </a:extLst>
          </p:cNvPr>
          <p:cNvSpPr/>
          <p:nvPr/>
        </p:nvSpPr>
        <p:spPr>
          <a:xfrm>
            <a:off x="12916419" y="6136882"/>
            <a:ext cx="284711" cy="27277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62398EC-BE4A-41E3-8C39-0F1DF330FA67}"/>
              </a:ext>
            </a:extLst>
          </p:cNvPr>
          <p:cNvSpPr/>
          <p:nvPr/>
        </p:nvSpPr>
        <p:spPr>
          <a:xfrm>
            <a:off x="13904075" y="6094411"/>
            <a:ext cx="327783" cy="2333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5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19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5</cp:revision>
  <dcterms:created xsi:type="dcterms:W3CDTF">2019-05-19T12:55:58Z</dcterms:created>
  <dcterms:modified xsi:type="dcterms:W3CDTF">2019-09-11T01:56:50Z</dcterms:modified>
</cp:coreProperties>
</file>