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6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2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5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5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7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2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1" y="366810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0" y="2493697"/>
            <a:ext cx="2069014" cy="1967316"/>
            <a:chOff x="3584699" y="4907585"/>
            <a:chExt cx="1886989" cy="1794238"/>
          </a:xfrm>
        </p:grpSpPr>
        <p:sp>
          <p:nvSpPr>
            <p:cNvPr id="22" name="文本框 21"/>
            <p:cNvSpPr txBox="1"/>
            <p:nvPr/>
          </p:nvSpPr>
          <p:spPr>
            <a:xfrm>
              <a:off x="3584699" y="6332491"/>
              <a:ext cx="188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 </a:t>
              </a:r>
              <a:r>
                <a:rPr lang="en-US" altLang="zh-CN" dirty="0"/>
                <a:t>Attenuation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90" y="4907585"/>
              <a:ext cx="1406559" cy="1406559"/>
              <a:chOff x="5155247" y="3368529"/>
              <a:chExt cx="2816657" cy="28166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5247" y="3368529"/>
                <a:ext cx="2816657" cy="281665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6874625" y="5087389"/>
                <a:ext cx="340822" cy="3491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2" y="4831679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493697"/>
            <a:ext cx="1540354" cy="15441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422148" y="3098499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74257" y="3371806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9858" y="4059587"/>
            <a:ext cx="2069014" cy="40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High </a:t>
            </a:r>
            <a:r>
              <a:rPr lang="en-US" altLang="zh-CN" dirty="0"/>
              <a:t>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492974"/>
            <a:ext cx="2069014" cy="1968039"/>
            <a:chOff x="3584699" y="543453"/>
            <a:chExt cx="1886989" cy="179489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Normal</a:t>
              </a:r>
              <a:endParaRPr lang="en-US" altLang="zh-CN" dirty="0"/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5" y="1912479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8" y="1120905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8" y="1126875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32200" y="3589515"/>
            <a:ext cx="370666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90799" y="4648112"/>
            <a:ext cx="367133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89763" y="3545614"/>
            <a:ext cx="370666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6" y="500292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7" y="500082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7" y="4953872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6" y="4953872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0" y="44767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1139644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1131298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612116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603770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0" y="43003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3" y="4894158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299" y="489665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68995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68995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512910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512910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9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11</cp:revision>
  <dcterms:created xsi:type="dcterms:W3CDTF">2019-05-07T12:28:19Z</dcterms:created>
  <dcterms:modified xsi:type="dcterms:W3CDTF">2019-05-14T07:50:19Z</dcterms:modified>
</cp:coreProperties>
</file>