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3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4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5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0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7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4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1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5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AF62-05B6-4985-A142-68F174C317F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1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2" y="479961"/>
            <a:ext cx="4876800" cy="487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58" y="479961"/>
            <a:ext cx="4876800" cy="4876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10889" y="5557652"/>
            <a:ext cx="2066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B70s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8114805" y="5557651"/>
            <a:ext cx="2066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B41s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27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2019-05-12T08:13:04Z</dcterms:created>
  <dcterms:modified xsi:type="dcterms:W3CDTF">2019-05-12T08:13:09Z</dcterms:modified>
</cp:coreProperties>
</file>