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 smtClean="0">
                <a:solidFill>
                  <a:schemeClr val="tx1"/>
                </a:solidFill>
              </a:rPr>
              <a:t>Validation</a:t>
            </a:r>
            <a:r>
              <a:rPr lang="en-US" altLang="zh-CN" sz="2800" b="1" baseline="0" dirty="0" smtClean="0">
                <a:solidFill>
                  <a:schemeClr val="tx1"/>
                </a:solidFill>
              </a:rPr>
              <a:t>  Accuracy During Training</a:t>
            </a:r>
            <a:endParaRPr lang="zh-CN" altLang="en-US" sz="28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6-4086-B840-C486B7D6AD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0.53500000000000003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0.55500000000000005</c:v>
                </c:pt>
                <c:pt idx="9">
                  <c:v>0.57999999999999996</c:v>
                </c:pt>
                <c:pt idx="10">
                  <c:v>0.73499999999999999</c:v>
                </c:pt>
                <c:pt idx="11">
                  <c:v>0.83499999999999996</c:v>
                </c:pt>
                <c:pt idx="12">
                  <c:v>0.85499999999999998</c:v>
                </c:pt>
                <c:pt idx="13">
                  <c:v>0.85499999999999998</c:v>
                </c:pt>
                <c:pt idx="14">
                  <c:v>0.86499999999999999</c:v>
                </c:pt>
                <c:pt idx="15">
                  <c:v>0.875</c:v>
                </c:pt>
                <c:pt idx="16">
                  <c:v>0.89</c:v>
                </c:pt>
                <c:pt idx="17">
                  <c:v>0.89</c:v>
                </c:pt>
                <c:pt idx="18">
                  <c:v>0.9</c:v>
                </c:pt>
                <c:pt idx="19">
                  <c:v>0.9</c:v>
                </c:pt>
                <c:pt idx="20">
                  <c:v>0.91</c:v>
                </c:pt>
                <c:pt idx="21">
                  <c:v>0.90500000000000003</c:v>
                </c:pt>
                <c:pt idx="22">
                  <c:v>0.91</c:v>
                </c:pt>
                <c:pt idx="23">
                  <c:v>0.91500000000000004</c:v>
                </c:pt>
                <c:pt idx="24">
                  <c:v>0.91</c:v>
                </c:pt>
                <c:pt idx="25">
                  <c:v>0.91500000000000004</c:v>
                </c:pt>
                <c:pt idx="26">
                  <c:v>0.92</c:v>
                </c:pt>
                <c:pt idx="27">
                  <c:v>0.92</c:v>
                </c:pt>
                <c:pt idx="28">
                  <c:v>0.91500000000000004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0.92</c:v>
                </c:pt>
                <c:pt idx="32">
                  <c:v>0.91500000000000004</c:v>
                </c:pt>
                <c:pt idx="33">
                  <c:v>0.92</c:v>
                </c:pt>
                <c:pt idx="34">
                  <c:v>0.92</c:v>
                </c:pt>
                <c:pt idx="35">
                  <c:v>0.91</c:v>
                </c:pt>
                <c:pt idx="36">
                  <c:v>0.91500000000000004</c:v>
                </c:pt>
                <c:pt idx="37">
                  <c:v>0.91</c:v>
                </c:pt>
                <c:pt idx="38">
                  <c:v>0.92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0.91500000000000004</c:v>
                </c:pt>
                <c:pt idx="47">
                  <c:v>0.91</c:v>
                </c:pt>
                <c:pt idx="48">
                  <c:v>0.92</c:v>
                </c:pt>
                <c:pt idx="49">
                  <c:v>0.91</c:v>
                </c:pt>
                <c:pt idx="50">
                  <c:v>0.91500000000000004</c:v>
                </c:pt>
                <c:pt idx="51">
                  <c:v>0.91</c:v>
                </c:pt>
                <c:pt idx="52">
                  <c:v>0.91</c:v>
                </c:pt>
                <c:pt idx="53">
                  <c:v>0.91500000000000004</c:v>
                </c:pt>
                <c:pt idx="54">
                  <c:v>0.91500000000000004</c:v>
                </c:pt>
                <c:pt idx="55">
                  <c:v>0.91500000000000004</c:v>
                </c:pt>
                <c:pt idx="56">
                  <c:v>0.90500000000000003</c:v>
                </c:pt>
                <c:pt idx="57">
                  <c:v>0.91</c:v>
                </c:pt>
                <c:pt idx="58">
                  <c:v>0.90500000000000003</c:v>
                </c:pt>
                <c:pt idx="59">
                  <c:v>0.90500000000000003</c:v>
                </c:pt>
                <c:pt idx="60">
                  <c:v>0.90500000000000003</c:v>
                </c:pt>
                <c:pt idx="61">
                  <c:v>0.90500000000000003</c:v>
                </c:pt>
                <c:pt idx="62">
                  <c:v>0.90500000000000003</c:v>
                </c:pt>
                <c:pt idx="63">
                  <c:v>0.9</c:v>
                </c:pt>
                <c:pt idx="64">
                  <c:v>0.90500000000000003</c:v>
                </c:pt>
                <c:pt idx="65">
                  <c:v>0.90500000000000003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6-4086-B840-C486B7D6AD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ResNet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0.53</c:v>
                </c:pt>
                <c:pt idx="1">
                  <c:v>0.56000000000000005</c:v>
                </c:pt>
                <c:pt idx="2">
                  <c:v>0.55500000000000005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0.7</c:v>
                </c:pt>
                <c:pt idx="8">
                  <c:v>0.81</c:v>
                </c:pt>
                <c:pt idx="9">
                  <c:v>0.84</c:v>
                </c:pt>
                <c:pt idx="10">
                  <c:v>0.84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0.88</c:v>
                </c:pt>
                <c:pt idx="14">
                  <c:v>0.89</c:v>
                </c:pt>
                <c:pt idx="15">
                  <c:v>0.89</c:v>
                </c:pt>
                <c:pt idx="16">
                  <c:v>0.89500000000000002</c:v>
                </c:pt>
                <c:pt idx="17">
                  <c:v>0.91500000000000004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0.91500000000000004</c:v>
                </c:pt>
                <c:pt idx="21">
                  <c:v>0.92</c:v>
                </c:pt>
                <c:pt idx="22">
                  <c:v>0.91500000000000004</c:v>
                </c:pt>
                <c:pt idx="23">
                  <c:v>0.91500000000000004</c:v>
                </c:pt>
                <c:pt idx="24">
                  <c:v>0.91500000000000004</c:v>
                </c:pt>
                <c:pt idx="25">
                  <c:v>0.92500000000000004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0.92500000000000004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0.93</c:v>
                </c:pt>
                <c:pt idx="36">
                  <c:v>0.92</c:v>
                </c:pt>
                <c:pt idx="37">
                  <c:v>0.93</c:v>
                </c:pt>
                <c:pt idx="38">
                  <c:v>0.92500000000000004</c:v>
                </c:pt>
                <c:pt idx="39">
                  <c:v>0.91</c:v>
                </c:pt>
                <c:pt idx="40">
                  <c:v>0.92500000000000004</c:v>
                </c:pt>
                <c:pt idx="41">
                  <c:v>0.91</c:v>
                </c:pt>
                <c:pt idx="42">
                  <c:v>0.92</c:v>
                </c:pt>
                <c:pt idx="43">
                  <c:v>0.91500000000000004</c:v>
                </c:pt>
                <c:pt idx="44">
                  <c:v>0.92500000000000004</c:v>
                </c:pt>
                <c:pt idx="45">
                  <c:v>0.92</c:v>
                </c:pt>
                <c:pt idx="46">
                  <c:v>0.92</c:v>
                </c:pt>
                <c:pt idx="47">
                  <c:v>0.92500000000000004</c:v>
                </c:pt>
                <c:pt idx="48">
                  <c:v>0.91500000000000004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0.91500000000000004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0.92</c:v>
                </c:pt>
                <c:pt idx="58">
                  <c:v>0.92</c:v>
                </c:pt>
                <c:pt idx="59">
                  <c:v>0.91500000000000004</c:v>
                </c:pt>
                <c:pt idx="60">
                  <c:v>0.93</c:v>
                </c:pt>
                <c:pt idx="61">
                  <c:v>0.92500000000000004</c:v>
                </c:pt>
                <c:pt idx="62">
                  <c:v>0.93</c:v>
                </c:pt>
                <c:pt idx="63">
                  <c:v>0.93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0.92500000000000004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6-4086-B840-C486B7D6AD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MSID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Sheet1!$E$2:$E$76</c:f>
              <c:numCache>
                <c:formatCode>General</c:formatCode>
                <c:ptCount val="75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7B8-BCD4-5B62F394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DDF1-ED45-4E5E-9CF5-05922F32FF1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539633028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2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9</cp:revision>
  <dcterms:created xsi:type="dcterms:W3CDTF">2019-05-13T12:59:37Z</dcterms:created>
  <dcterms:modified xsi:type="dcterms:W3CDTF">2019-05-14T11:45:37Z</dcterms:modified>
</cp:coreProperties>
</file>