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5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FDAE-8761-4155-841E-8CCF45A4DD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4B8-B6AC-4BC5-A631-DF1E13E45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8" y="2064904"/>
            <a:ext cx="744221" cy="7442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2915802"/>
            <a:ext cx="749532" cy="7495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4525799"/>
            <a:ext cx="749532" cy="74953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5380675"/>
            <a:ext cx="749532" cy="7495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8" y="1224627"/>
            <a:ext cx="744220" cy="7442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04966" y="411443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CT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slices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5400000">
            <a:off x="1325893" y="3575398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cxnSp>
        <p:nvCxnSpPr>
          <p:cNvPr id="29" name="直接箭头连接符 28"/>
          <p:cNvCxnSpPr>
            <a:endCxn id="37" idx="1"/>
          </p:cNvCxnSpPr>
          <p:nvPr/>
        </p:nvCxnSpPr>
        <p:spPr>
          <a:xfrm flipV="1">
            <a:off x="1833582" y="1422904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8" idx="1"/>
          </p:cNvCxnSpPr>
          <p:nvPr/>
        </p:nvCxnSpPr>
        <p:spPr>
          <a:xfrm>
            <a:off x="1833579" y="1621178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284316" y="1224629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284316" y="1638333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991937" y="141951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318959" y="1283938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991937" y="183192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324601" y="1689697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026579" y="1437746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365383" y="1287498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33000" y="1102260"/>
            <a:ext cx="992099" cy="52920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191440" y="1105992"/>
            <a:ext cx="920227" cy="52920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198446" y="1105992"/>
            <a:ext cx="872439" cy="52920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6284357" y="1638333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6611377" y="1490269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70" idx="2"/>
            <a:endCxn id="79" idx="0"/>
          </p:cNvCxnSpPr>
          <p:nvPr/>
        </p:nvCxnSpPr>
        <p:spPr>
          <a:xfrm>
            <a:off x="5934358" y="1777434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045157" y="417868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Visual Features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101438" y="411443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Sequence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Learning</a:t>
            </a:r>
          </a:p>
        </p:txBody>
      </p:sp>
      <p:cxnSp>
        <p:nvCxnSpPr>
          <p:cNvPr id="130" name="直接箭头连接符 129"/>
          <p:cNvCxnSpPr>
            <a:endCxn id="137" idx="1"/>
          </p:cNvCxnSpPr>
          <p:nvPr/>
        </p:nvCxnSpPr>
        <p:spPr>
          <a:xfrm flipV="1">
            <a:off x="1833582" y="2265751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138" idx="1"/>
          </p:cNvCxnSpPr>
          <p:nvPr/>
        </p:nvCxnSpPr>
        <p:spPr>
          <a:xfrm>
            <a:off x="1833579" y="2464025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2284316" y="2067476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2284316" y="2481180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2991937" y="226235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3318959" y="2126785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2991937" y="2674776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3324601" y="253254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4035288" y="1841621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4365383" y="1691373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6284357" y="2481180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6611377" y="2333116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>
            <a:stCxn id="158" idx="2"/>
          </p:cNvCxnSpPr>
          <p:nvPr/>
        </p:nvCxnSpPr>
        <p:spPr>
          <a:xfrm>
            <a:off x="5934358" y="2620281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endCxn id="164" idx="1"/>
          </p:cNvCxnSpPr>
          <p:nvPr/>
        </p:nvCxnSpPr>
        <p:spPr>
          <a:xfrm flipV="1">
            <a:off x="1833582" y="3119350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65" idx="1"/>
          </p:cNvCxnSpPr>
          <p:nvPr/>
        </p:nvCxnSpPr>
        <p:spPr>
          <a:xfrm>
            <a:off x="1833579" y="3317624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圆角矩形 163"/>
          <p:cNvSpPr/>
          <p:nvPr/>
        </p:nvSpPr>
        <p:spPr>
          <a:xfrm>
            <a:off x="2284316" y="2921075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2284316" y="3334779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2991937" y="311595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3318959" y="298038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2991937" y="35283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3324601" y="3386143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6284357" y="333477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6611377" y="3186715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8" name="直接箭头连接符 177"/>
          <p:cNvCxnSpPr>
            <a:endCxn id="180" idx="1"/>
          </p:cNvCxnSpPr>
          <p:nvPr/>
        </p:nvCxnSpPr>
        <p:spPr>
          <a:xfrm flipV="1">
            <a:off x="1833582" y="4722870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81" idx="1"/>
          </p:cNvCxnSpPr>
          <p:nvPr/>
        </p:nvCxnSpPr>
        <p:spPr>
          <a:xfrm>
            <a:off x="1833579" y="4921144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圆角矩形 179"/>
          <p:cNvSpPr/>
          <p:nvPr/>
        </p:nvSpPr>
        <p:spPr>
          <a:xfrm>
            <a:off x="2284316" y="4524595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2284316" y="4938299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2991937" y="471947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圆角矩形 182"/>
          <p:cNvSpPr/>
          <p:nvPr/>
        </p:nvSpPr>
        <p:spPr>
          <a:xfrm>
            <a:off x="3318959" y="458390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84" name="直接箭头连接符 183"/>
          <p:cNvCxnSpPr/>
          <p:nvPr/>
        </p:nvCxnSpPr>
        <p:spPr>
          <a:xfrm>
            <a:off x="2991937" y="513189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324601" y="4989663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6284357" y="493829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/>
          <p:cNvSpPr/>
          <p:nvPr/>
        </p:nvSpPr>
        <p:spPr>
          <a:xfrm>
            <a:off x="6611377" y="4790235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90" idx="2"/>
          </p:cNvCxnSpPr>
          <p:nvPr/>
        </p:nvCxnSpPr>
        <p:spPr>
          <a:xfrm>
            <a:off x="5934358" y="5077400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196" idx="1"/>
          </p:cNvCxnSpPr>
          <p:nvPr/>
        </p:nvCxnSpPr>
        <p:spPr>
          <a:xfrm flipV="1">
            <a:off x="1833582" y="5573753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endCxn id="197" idx="1"/>
          </p:cNvCxnSpPr>
          <p:nvPr/>
        </p:nvCxnSpPr>
        <p:spPr>
          <a:xfrm>
            <a:off x="1833579" y="5772027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圆角矩形 195"/>
          <p:cNvSpPr/>
          <p:nvPr/>
        </p:nvSpPr>
        <p:spPr>
          <a:xfrm>
            <a:off x="2284316" y="5375478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284316" y="5789182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>
            <a:off x="2991937" y="5570361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3318959" y="5434787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0" name="直接箭头连接符 199"/>
          <p:cNvCxnSpPr/>
          <p:nvPr/>
        </p:nvCxnSpPr>
        <p:spPr>
          <a:xfrm>
            <a:off x="2991937" y="598277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3324601" y="5840546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6284357" y="578918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 rot="5400000">
            <a:off x="2551653" y="3575397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1" name="文本框 210"/>
          <p:cNvSpPr txBox="1"/>
          <p:nvPr/>
        </p:nvSpPr>
        <p:spPr>
          <a:xfrm rot="5400000">
            <a:off x="3549980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3" name="文本框 212"/>
          <p:cNvSpPr txBox="1"/>
          <p:nvPr/>
        </p:nvSpPr>
        <p:spPr>
          <a:xfrm rot="5400000">
            <a:off x="5835703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4" name="文本框 213"/>
          <p:cNvSpPr txBox="1"/>
          <p:nvPr/>
        </p:nvSpPr>
        <p:spPr>
          <a:xfrm rot="5400000">
            <a:off x="6859446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5" name="文本框 214"/>
          <p:cNvSpPr txBox="1"/>
          <p:nvPr/>
        </p:nvSpPr>
        <p:spPr>
          <a:xfrm>
            <a:off x="7279913" y="3103761"/>
            <a:ext cx="12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Ignored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6611374" y="5652793"/>
            <a:ext cx="605508" cy="287165"/>
          </a:xfrm>
          <a:prstGeom prst="roundRect">
            <a:avLst>
              <a:gd name="adj" fmla="val 1658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FC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18" name="直接箭头连接符 217"/>
          <p:cNvCxnSpPr/>
          <p:nvPr/>
        </p:nvCxnSpPr>
        <p:spPr>
          <a:xfrm flipV="1">
            <a:off x="7242839" y="5557724"/>
            <a:ext cx="450735" cy="2529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242836" y="5810691"/>
            <a:ext cx="450736" cy="269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圆角矩形 219"/>
          <p:cNvSpPr/>
          <p:nvPr/>
        </p:nvSpPr>
        <p:spPr>
          <a:xfrm>
            <a:off x="7704499" y="5414141"/>
            <a:ext cx="874253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Pneumonia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7704499" y="5928732"/>
            <a:ext cx="874248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Healthy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4023509" y="2277033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4362313" y="2126785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032218" y="268090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4362313" y="2530660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4023509" y="313063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圆角矩形 125"/>
          <p:cNvSpPr/>
          <p:nvPr/>
        </p:nvSpPr>
        <p:spPr>
          <a:xfrm>
            <a:off x="4362313" y="2980384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032218" y="3534507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4362313" y="3384259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4028926" y="473415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4367730" y="4583904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4037635" y="5138027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4367730" y="4987779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4021395" y="558503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4360199" y="5434787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4030104" y="5988910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4360199" y="5838662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V="1">
            <a:off x="5093330" y="1629380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5087688" y="1418565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5583450" y="1485797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V="1">
            <a:off x="5093330" y="2472227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5087688" y="2261412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583450" y="2328644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9" name="直接箭头连接符 208"/>
          <p:cNvCxnSpPr/>
          <p:nvPr/>
        </p:nvCxnSpPr>
        <p:spPr>
          <a:xfrm flipV="1">
            <a:off x="5093330" y="3325826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5087688" y="3115011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圆角矩形 221"/>
          <p:cNvSpPr/>
          <p:nvPr/>
        </p:nvSpPr>
        <p:spPr>
          <a:xfrm>
            <a:off x="5583450" y="3182243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5093330" y="4929346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>
            <a:off x="5087688" y="4718531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5583450" y="4785763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5093330" y="5780229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5087688" y="5569414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圆角矩形 227"/>
          <p:cNvSpPr/>
          <p:nvPr/>
        </p:nvSpPr>
        <p:spPr>
          <a:xfrm>
            <a:off x="5583450" y="5636646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 rot="5400000">
            <a:off x="4614868" y="3575395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147" name="矩形 146"/>
          <p:cNvSpPr/>
          <p:nvPr/>
        </p:nvSpPr>
        <p:spPr>
          <a:xfrm>
            <a:off x="6426704" y="1105992"/>
            <a:ext cx="2140934" cy="413416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全屏显示(4:3)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2019-04-24T07:31:00Z</dcterms:created>
  <dcterms:modified xsi:type="dcterms:W3CDTF">2019-04-24T07:31:54Z</dcterms:modified>
</cp:coreProperties>
</file>