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2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57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22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8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0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60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75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30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09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8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57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4355E-D0F3-4AB0-A569-AA5E991C33F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9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730522" y="1952224"/>
            <a:ext cx="1603846" cy="45438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 smtClean="0"/>
              <a:t>ResNet50</a:t>
            </a:r>
            <a:endParaRPr lang="en-US" altLang="zh-CN" sz="1400" b="1" dirty="0"/>
          </a:p>
        </p:txBody>
      </p:sp>
      <p:sp>
        <p:nvSpPr>
          <p:cNvPr id="11" name="圆角矩形 10"/>
          <p:cNvSpPr/>
          <p:nvPr/>
        </p:nvSpPr>
        <p:spPr>
          <a:xfrm>
            <a:off x="1859523" y="2806951"/>
            <a:ext cx="1345839" cy="65591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/>
              <a:t>Global average pooling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550789" y="3825712"/>
            <a:ext cx="1963309" cy="436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/>
              <a:t>Fully Connected Layer</a:t>
            </a:r>
          </a:p>
        </p:txBody>
      </p:sp>
      <p:cxnSp>
        <p:nvCxnSpPr>
          <p:cNvPr id="26" name="直接箭头连接符 25"/>
          <p:cNvCxnSpPr>
            <a:endCxn id="8" idx="0"/>
          </p:cNvCxnSpPr>
          <p:nvPr/>
        </p:nvCxnSpPr>
        <p:spPr>
          <a:xfrm flipH="1">
            <a:off x="2532445" y="1613880"/>
            <a:ext cx="1" cy="33834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2"/>
            <a:endCxn id="11" idx="0"/>
          </p:cNvCxnSpPr>
          <p:nvPr/>
        </p:nvCxnSpPr>
        <p:spPr>
          <a:xfrm flipH="1">
            <a:off x="2532443" y="2406611"/>
            <a:ext cx="2" cy="40034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1" idx="2"/>
            <a:endCxn id="14" idx="0"/>
          </p:cNvCxnSpPr>
          <p:nvPr/>
        </p:nvCxnSpPr>
        <p:spPr>
          <a:xfrm>
            <a:off x="2532443" y="3462866"/>
            <a:ext cx="1" cy="36284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48247" y="1592140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512 x 512</a:t>
            </a:r>
            <a:endParaRPr lang="zh-CN" altLang="en-US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605556" y="2444695"/>
            <a:ext cx="194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14 x 14 x 2048</a:t>
            </a:r>
            <a:endParaRPr lang="zh-CN" altLang="en-US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57096" y="3426797"/>
            <a:ext cx="194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1 x </a:t>
            </a:r>
            <a:r>
              <a:rPr lang="en-US" altLang="zh-CN" b="1" dirty="0"/>
              <a:t>2048</a:t>
            </a:r>
            <a:endParaRPr lang="zh-CN" altLang="en-US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637724" y="4261831"/>
            <a:ext cx="12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1 x 256</a:t>
            </a:r>
            <a:endParaRPr lang="zh-CN" altLang="en-US" b="1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3417238" y="3101258"/>
            <a:ext cx="71437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4311346" y="1952224"/>
            <a:ext cx="1603846" cy="45438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/>
              <a:t>ResNet50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4438780" y="2807848"/>
            <a:ext cx="1345839" cy="65591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/>
              <a:t>Global average pooling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4131613" y="3825712"/>
            <a:ext cx="1963309" cy="436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/>
              <a:t>Fully Connected Layer</a:t>
            </a:r>
          </a:p>
        </p:txBody>
      </p:sp>
      <p:cxnSp>
        <p:nvCxnSpPr>
          <p:cNvPr id="53" name="直接箭头连接符 52"/>
          <p:cNvCxnSpPr>
            <a:endCxn id="50" idx="0"/>
          </p:cNvCxnSpPr>
          <p:nvPr/>
        </p:nvCxnSpPr>
        <p:spPr>
          <a:xfrm flipH="1">
            <a:off x="5113269" y="1613880"/>
            <a:ext cx="1" cy="33834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51" idx="0"/>
          </p:cNvCxnSpPr>
          <p:nvPr/>
        </p:nvCxnSpPr>
        <p:spPr>
          <a:xfrm flipH="1">
            <a:off x="5111700" y="2406611"/>
            <a:ext cx="1569" cy="40123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1" idx="2"/>
            <a:endCxn id="52" idx="0"/>
          </p:cNvCxnSpPr>
          <p:nvPr/>
        </p:nvCxnSpPr>
        <p:spPr>
          <a:xfrm>
            <a:off x="5111700" y="3463763"/>
            <a:ext cx="1568" cy="36194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6896845" y="1952224"/>
            <a:ext cx="1603846" cy="45438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/>
              <a:t>ResNet50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7026867" y="2807847"/>
            <a:ext cx="1345839" cy="65591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/>
              <a:t>Global average pooling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6722295" y="3825712"/>
            <a:ext cx="1963309" cy="436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/>
              <a:t>Fully Connected Layer</a:t>
            </a:r>
          </a:p>
        </p:txBody>
      </p:sp>
      <p:cxnSp>
        <p:nvCxnSpPr>
          <p:cNvPr id="65" name="直接箭头连接符 64"/>
          <p:cNvCxnSpPr>
            <a:endCxn id="62" idx="0"/>
          </p:cNvCxnSpPr>
          <p:nvPr/>
        </p:nvCxnSpPr>
        <p:spPr>
          <a:xfrm flipH="1">
            <a:off x="7698768" y="1613880"/>
            <a:ext cx="1" cy="33834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2" idx="2"/>
            <a:endCxn id="63" idx="0"/>
          </p:cNvCxnSpPr>
          <p:nvPr/>
        </p:nvCxnSpPr>
        <p:spPr>
          <a:xfrm>
            <a:off x="7698768" y="2406611"/>
            <a:ext cx="1019" cy="40123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3" idx="2"/>
            <a:endCxn id="64" idx="0"/>
          </p:cNvCxnSpPr>
          <p:nvPr/>
        </p:nvCxnSpPr>
        <p:spPr>
          <a:xfrm>
            <a:off x="7699787" y="3463762"/>
            <a:ext cx="4163" cy="36195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8588235" y="3101258"/>
            <a:ext cx="71437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9482343" y="1952224"/>
            <a:ext cx="1603846" cy="45438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/>
              <a:t>ResNet50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9611344" y="2807846"/>
            <a:ext cx="1345839" cy="65591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/>
              <a:t>Global average pooling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9302608" y="3825712"/>
            <a:ext cx="1963309" cy="436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/>
              <a:t>Fully Connected Layer</a:t>
            </a:r>
          </a:p>
        </p:txBody>
      </p:sp>
      <p:cxnSp>
        <p:nvCxnSpPr>
          <p:cNvPr id="73" name="直接箭头连接符 72"/>
          <p:cNvCxnSpPr>
            <a:endCxn id="70" idx="0"/>
          </p:cNvCxnSpPr>
          <p:nvPr/>
        </p:nvCxnSpPr>
        <p:spPr>
          <a:xfrm flipH="1">
            <a:off x="10284266" y="1613880"/>
            <a:ext cx="1" cy="33834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0" idx="2"/>
            <a:endCxn id="71" idx="0"/>
          </p:cNvCxnSpPr>
          <p:nvPr/>
        </p:nvCxnSpPr>
        <p:spPr>
          <a:xfrm flipH="1">
            <a:off x="10284264" y="2406611"/>
            <a:ext cx="2" cy="40123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2"/>
            <a:endCxn id="72" idx="0"/>
          </p:cNvCxnSpPr>
          <p:nvPr/>
        </p:nvCxnSpPr>
        <p:spPr>
          <a:xfrm flipH="1">
            <a:off x="10284263" y="3463761"/>
            <a:ext cx="1" cy="36195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5419632" y="2485075"/>
            <a:ext cx="1942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/>
              <a:t>……</a:t>
            </a:r>
            <a:endParaRPr lang="zh-CN" altLang="en-US" sz="5400" dirty="0"/>
          </a:p>
        </p:txBody>
      </p:sp>
      <p:sp>
        <p:nvSpPr>
          <p:cNvPr id="80" name="圆角矩形 79"/>
          <p:cNvSpPr/>
          <p:nvPr/>
        </p:nvSpPr>
        <p:spPr>
          <a:xfrm>
            <a:off x="5113268" y="4767074"/>
            <a:ext cx="2585500" cy="34766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LSTM</a:t>
            </a:r>
            <a:endParaRPr lang="zh-CN" altLang="en-US" dirty="0"/>
          </a:p>
        </p:txBody>
      </p:sp>
      <p:cxnSp>
        <p:nvCxnSpPr>
          <p:cNvPr id="82" name="肘形连接符 81"/>
          <p:cNvCxnSpPr>
            <a:stCxn id="14" idx="2"/>
            <a:endCxn id="80" idx="0"/>
          </p:cNvCxnSpPr>
          <p:nvPr/>
        </p:nvCxnSpPr>
        <p:spPr>
          <a:xfrm rot="16200000" flipH="1">
            <a:off x="4216610" y="2577666"/>
            <a:ext cx="505242" cy="387357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52" idx="2"/>
            <a:endCxn id="80" idx="0"/>
          </p:cNvCxnSpPr>
          <p:nvPr/>
        </p:nvCxnSpPr>
        <p:spPr>
          <a:xfrm rot="16200000" flipH="1">
            <a:off x="5507022" y="3868078"/>
            <a:ext cx="505242" cy="129275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64" idx="2"/>
            <a:endCxn id="80" idx="0"/>
          </p:cNvCxnSpPr>
          <p:nvPr/>
        </p:nvCxnSpPr>
        <p:spPr>
          <a:xfrm rot="5400000">
            <a:off x="6802363" y="3865487"/>
            <a:ext cx="505242" cy="129793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72" idx="2"/>
            <a:endCxn id="80" idx="0"/>
          </p:cNvCxnSpPr>
          <p:nvPr/>
        </p:nvCxnSpPr>
        <p:spPr>
          <a:xfrm rot="5400000">
            <a:off x="8092520" y="2575331"/>
            <a:ext cx="505242" cy="387824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5424363" y="5385856"/>
            <a:ext cx="1963309" cy="2791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/>
              <a:t>Fully Connected Layer</a:t>
            </a:r>
          </a:p>
        </p:txBody>
      </p:sp>
      <p:sp>
        <p:nvSpPr>
          <p:cNvPr id="109" name="圆角矩形 108"/>
          <p:cNvSpPr/>
          <p:nvPr/>
        </p:nvSpPr>
        <p:spPr>
          <a:xfrm>
            <a:off x="5424363" y="5936161"/>
            <a:ext cx="1963309" cy="2791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/>
              <a:t>Fully Connected Layer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4081235" y="5081664"/>
            <a:ext cx="12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1 x 256</a:t>
            </a:r>
            <a:endParaRPr lang="zh-CN" altLang="en-US" b="1" dirty="0"/>
          </a:p>
        </p:txBody>
      </p:sp>
      <p:sp>
        <p:nvSpPr>
          <p:cNvPr id="111" name="文本框 110"/>
          <p:cNvSpPr txBox="1"/>
          <p:nvPr/>
        </p:nvSpPr>
        <p:spPr>
          <a:xfrm>
            <a:off x="4081235" y="5639428"/>
            <a:ext cx="12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1 x 256</a:t>
            </a:r>
            <a:endParaRPr lang="zh-CN" altLang="en-US" b="1" dirty="0"/>
          </a:p>
        </p:txBody>
      </p:sp>
      <p:sp>
        <p:nvSpPr>
          <p:cNvPr id="112" name="文本框 111"/>
          <p:cNvSpPr txBox="1"/>
          <p:nvPr/>
        </p:nvSpPr>
        <p:spPr>
          <a:xfrm>
            <a:off x="3972625" y="6197192"/>
            <a:ext cx="12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1 x 2</a:t>
            </a:r>
            <a:endParaRPr lang="zh-CN" altLang="en-US" b="1" dirty="0"/>
          </a:p>
        </p:txBody>
      </p:sp>
      <p:cxnSp>
        <p:nvCxnSpPr>
          <p:cNvPr id="116" name="直接箭头连接符 115"/>
          <p:cNvCxnSpPr>
            <a:stCxn id="80" idx="2"/>
            <a:endCxn id="89" idx="0"/>
          </p:cNvCxnSpPr>
          <p:nvPr/>
        </p:nvCxnSpPr>
        <p:spPr>
          <a:xfrm>
            <a:off x="6406018" y="5114737"/>
            <a:ext cx="0" cy="2711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89" idx="2"/>
            <a:endCxn id="109" idx="0"/>
          </p:cNvCxnSpPr>
          <p:nvPr/>
        </p:nvCxnSpPr>
        <p:spPr>
          <a:xfrm>
            <a:off x="6406018" y="5665041"/>
            <a:ext cx="0" cy="27112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5764667" y="6215346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Outputs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406" y="383386"/>
            <a:ext cx="1235447" cy="12354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52" y="382547"/>
            <a:ext cx="1234800" cy="123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550" y="376864"/>
            <a:ext cx="1234800" cy="123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862" y="376864"/>
            <a:ext cx="1234800" cy="123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4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60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WangQL</cp:lastModifiedBy>
  <cp:revision>6</cp:revision>
  <dcterms:created xsi:type="dcterms:W3CDTF">2019-04-28T06:54:41Z</dcterms:created>
  <dcterms:modified xsi:type="dcterms:W3CDTF">2019-05-15T07:12:55Z</dcterms:modified>
</cp:coreProperties>
</file>