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9995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83861"/>
            <a:ext cx="6749654" cy="1880235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836605"/>
            <a:ext cx="6749654" cy="130391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5F2-FDA3-4526-940B-7E29FA8CCEB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F04-1EDC-4430-9A46-1F2144135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2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5F2-FDA3-4526-940B-7E29FA8CCEB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F04-1EDC-4430-9A46-1F2144135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7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87536"/>
            <a:ext cx="1940525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87536"/>
            <a:ext cx="5709082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5F2-FDA3-4526-940B-7E29FA8CCEB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F04-1EDC-4430-9A46-1F2144135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8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5F2-FDA3-4526-940B-7E29FA8CCEB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F04-1EDC-4430-9A46-1F2144135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5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346419"/>
            <a:ext cx="7762102" cy="2246530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614203"/>
            <a:ext cx="7762102" cy="1181397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5F2-FDA3-4526-940B-7E29FA8CCEB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F04-1EDC-4430-9A46-1F2144135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1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437680"/>
            <a:ext cx="3824804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437680"/>
            <a:ext cx="3824804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5F2-FDA3-4526-940B-7E29FA8CCEB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F04-1EDC-4430-9A46-1F2144135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1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87536"/>
            <a:ext cx="7762102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323916"/>
            <a:ext cx="380722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972747"/>
            <a:ext cx="3807226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323916"/>
            <a:ext cx="382597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972747"/>
            <a:ext cx="3825976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5F2-FDA3-4526-940B-7E29FA8CCEB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F04-1EDC-4430-9A46-1F2144135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5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5F2-FDA3-4526-940B-7E29FA8CCEB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F04-1EDC-4430-9A46-1F2144135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0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5F2-FDA3-4526-940B-7E29FA8CCEB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F04-1EDC-4430-9A46-1F2144135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41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77597"/>
            <a:ext cx="4556016" cy="383798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5F2-FDA3-4526-940B-7E29FA8CCEB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F04-1EDC-4430-9A46-1F2144135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2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77597"/>
            <a:ext cx="4556016" cy="383798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5F2-FDA3-4526-940B-7E29FA8CCEB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F04-1EDC-4430-9A46-1F2144135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5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87536"/>
            <a:ext cx="776210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437680"/>
            <a:ext cx="776210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C75F2-FDA3-4526-940B-7E29FA8CCEB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8F04-1EDC-4430-9A46-1F2144135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9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0933" y="74168"/>
            <a:ext cx="8097673" cy="18158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000000001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男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1999/10/29</a:t>
            </a: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咳嗽发热、畏寒、活动后气促伴心悸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余天。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0933" y="2657627"/>
            <a:ext cx="8097673" cy="2677656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000000001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[1, 0]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咳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嗽 发热 畏寒 活动 后 气促 伴 心悸 余天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None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None None None None None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None]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[Vectors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with size 16 </a:t>
            </a:r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50]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042569" y="2001211"/>
            <a:ext cx="914400" cy="5486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96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63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8</cp:revision>
  <dcterms:created xsi:type="dcterms:W3CDTF">2019-05-14T09:39:03Z</dcterms:created>
  <dcterms:modified xsi:type="dcterms:W3CDTF">2019-05-15T07:15:37Z</dcterms:modified>
</cp:coreProperties>
</file>