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2315" y="703580"/>
            <a:ext cx="10744835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参考文献</a:t>
            </a:r>
            <a:endParaRPr lang="zh-CN" altLang="en-US" sz="2800" b="1"/>
          </a:p>
          <a:p>
            <a:pPr marL="514350" indent="-514350" algn="just">
              <a:buFont typeface="+mj-lt"/>
              <a:buAutoNum type="arabicPeriod"/>
            </a:pPr>
            <a:endParaRPr lang="zh-CN" altLang="en-US" sz="2800" b="1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/>
              <a:t>Li W, Wang L, Li W, et al. WebVision Database: Visual Learning and Understanding from Web Data[J]. arXiv preprint arXiv:1708.02862, 2017.</a:t>
            </a: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/>
              <a:t>Bengio Y, Louradour J, Collobert R, et al. Curriculum learning[C]//Proceedings of the 26th annual international conference on machine learning. ACM, 2009: 41-48.</a:t>
            </a: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/>
              <a:t>Matiisen T, Oliver A, Cohen T, et al. Teacher-Student Curriculum Learning[J]. arXiv preprint arXiv:1707.00183, 2017.</a:t>
            </a: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/>
              <a:t>Jiang L, Zhou Z, Leung T, et al. MentorNet: Regularizing Very Deep Neural Networks on Corrupted Labels[J]. arXiv preprint arXiv:1712.05055, 2017.</a:t>
            </a: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/>
              <a:t>Alex Graves · Marc Bellemare · Jacob Menick · Remi Munos · Koray Kavukcuoglu: Automated Curriculum Learning for Neural Networks, ICML, 2018. </a:t>
            </a: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endParaRPr lang="zh-CN" altLang="en-US"/>
          </a:p>
          <a:p>
            <a:pPr marL="342900" indent="-342900" algn="just">
              <a:buFont typeface="+mj-lt"/>
              <a:buAutoNum type="arabicPeriod"/>
            </a:pPr>
            <a:r>
              <a:rPr lang="zh-CN" altLang="en-US"/>
              <a:t>Matiisen T, Oliver A, Cohen T, et al. Teacher-Student Curriculum Learning[J]. arXiv preprint arXiv:1707.00183, 2017.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ruyin</dc:creator>
  <cp:lastModifiedBy>茹茵</cp:lastModifiedBy>
  <cp:revision>3</cp:revision>
  <dcterms:created xsi:type="dcterms:W3CDTF">2015-05-05T08:02:00Z</dcterms:created>
  <dcterms:modified xsi:type="dcterms:W3CDTF">2017-12-25T07:57:16Z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